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56" r:id="rId3"/>
    <p:sldId id="257" r:id="rId4"/>
    <p:sldId id="258" r:id="rId5"/>
    <p:sldId id="259" r:id="rId6"/>
    <p:sldId id="260" r:id="rId7"/>
    <p:sldId id="261" r:id="rId8"/>
    <p:sldId id="262" r:id="rId9"/>
    <p:sldId id="263" r:id="rId10"/>
    <p:sldId id="266" r:id="rId11"/>
    <p:sldId id="267" r:id="rId12"/>
    <p:sldId id="268" r:id="rId13"/>
    <p:sldId id="269" r:id="rId14"/>
    <p:sldId id="264" r:id="rId15"/>
    <p:sldId id="274" r:id="rId16"/>
    <p:sldId id="270" r:id="rId17"/>
    <p:sldId id="271" r:id="rId18"/>
    <p:sldId id="272" r:id="rId19"/>
    <p:sldId id="273"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1" autoAdjust="0"/>
    <p:restoredTop sz="94660"/>
  </p:normalViewPr>
  <p:slideViewPr>
    <p:cSldViewPr snapToGrid="0">
      <p:cViewPr>
        <p:scale>
          <a:sx n="68" d="100"/>
          <a:sy n="68" d="100"/>
        </p:scale>
        <p:origin x="-1162" y="3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uFillTx/>
              </a:defRPr>
            </a:lvl1pPr>
            <a:lvl2pPr lvl="1">
              <a:spcBef>
                <a:spcPts val="0"/>
              </a:spcBef>
              <a:defRPr sz="1100">
                <a:uFillTx/>
              </a:defRPr>
            </a:lvl2pPr>
            <a:lvl3pPr lvl="2">
              <a:spcBef>
                <a:spcPts val="0"/>
              </a:spcBef>
              <a:defRPr sz="1100">
                <a:uFillTx/>
              </a:defRPr>
            </a:lvl3pPr>
            <a:lvl4pPr lvl="3">
              <a:spcBef>
                <a:spcPts val="0"/>
              </a:spcBef>
              <a:defRPr sz="1100">
                <a:uFillTx/>
              </a:defRPr>
            </a:lvl4pPr>
            <a:lvl5pPr lvl="4">
              <a:spcBef>
                <a:spcPts val="0"/>
              </a:spcBef>
              <a:defRPr sz="1100">
                <a:uFillTx/>
              </a:defRPr>
            </a:lvl5pPr>
            <a:lvl6pPr lvl="5">
              <a:spcBef>
                <a:spcPts val="0"/>
              </a:spcBef>
              <a:defRPr sz="1100">
                <a:uFillTx/>
              </a:defRPr>
            </a:lvl6pPr>
            <a:lvl7pPr lvl="6">
              <a:spcBef>
                <a:spcPts val="0"/>
              </a:spcBef>
              <a:defRPr sz="1100">
                <a:uFillTx/>
              </a:defRPr>
            </a:lvl7pPr>
            <a:lvl8pPr lvl="7">
              <a:spcBef>
                <a:spcPts val="0"/>
              </a:spcBef>
              <a:defRPr sz="1100">
                <a:uFillTx/>
              </a:defRPr>
            </a:lvl8pPr>
            <a:lvl9pPr lvl="8">
              <a:spcBef>
                <a:spcPts val="0"/>
              </a:spcBef>
              <a:defRPr sz="1100">
                <a:uFillTx/>
              </a:defRPr>
            </a:lvl9pPr>
          </a:lstStyle>
          <a:p>
            <a:endParaRPr>
              <a:uFillTx/>
            </a:endParaRPr>
          </a:p>
        </p:txBody>
      </p:sp>
    </p:spTree>
    <p:extLst>
      <p:ext uri="{BB962C8B-B14F-4D97-AF65-F5344CB8AC3E}">
        <p14:creationId xmlns:p14="http://schemas.microsoft.com/office/powerpoint/2010/main" val="9248968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uFillTx/>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rtl="0">
              <a:spcBef>
                <a:spcPts val="0"/>
              </a:spcBef>
              <a:buSzPct val="100000"/>
              <a:defRPr sz="5200">
                <a:uFillTx/>
              </a:defRPr>
            </a:lvl1pPr>
            <a:lvl2pPr lvl="1" algn="ctr" rtl="0">
              <a:spcBef>
                <a:spcPts val="0"/>
              </a:spcBef>
              <a:buSzPct val="100000"/>
              <a:defRPr sz="5200">
                <a:uFillTx/>
              </a:defRPr>
            </a:lvl2pPr>
            <a:lvl3pPr lvl="2" algn="ctr" rtl="0">
              <a:spcBef>
                <a:spcPts val="0"/>
              </a:spcBef>
              <a:buSzPct val="100000"/>
              <a:defRPr sz="5200">
                <a:uFillTx/>
              </a:defRPr>
            </a:lvl3pPr>
            <a:lvl4pPr lvl="3" algn="ctr" rtl="0">
              <a:spcBef>
                <a:spcPts val="0"/>
              </a:spcBef>
              <a:buSzPct val="100000"/>
              <a:defRPr sz="5200">
                <a:uFillTx/>
              </a:defRPr>
            </a:lvl4pPr>
            <a:lvl5pPr lvl="4" algn="ctr" rtl="0">
              <a:spcBef>
                <a:spcPts val="0"/>
              </a:spcBef>
              <a:buSzPct val="100000"/>
              <a:defRPr sz="5200">
                <a:uFillTx/>
              </a:defRPr>
            </a:lvl5pPr>
            <a:lvl6pPr lvl="5" algn="ctr" rtl="0">
              <a:spcBef>
                <a:spcPts val="0"/>
              </a:spcBef>
              <a:buSzPct val="100000"/>
              <a:defRPr sz="5200">
                <a:uFillTx/>
              </a:defRPr>
            </a:lvl6pPr>
            <a:lvl7pPr lvl="6" algn="ctr" rtl="0">
              <a:spcBef>
                <a:spcPts val="0"/>
              </a:spcBef>
              <a:buSzPct val="100000"/>
              <a:defRPr sz="5200">
                <a:uFillTx/>
              </a:defRPr>
            </a:lvl7pPr>
            <a:lvl8pPr lvl="7" algn="ctr" rtl="0">
              <a:spcBef>
                <a:spcPts val="0"/>
              </a:spcBef>
              <a:buSzPct val="100000"/>
              <a:defRPr sz="5200">
                <a:uFillTx/>
              </a:defRPr>
            </a:lvl8pPr>
            <a:lvl9pPr lvl="8" algn="ctr" rtl="0">
              <a:spcBef>
                <a:spcPts val="0"/>
              </a:spcBef>
              <a:buSzPct val="100000"/>
              <a:defRPr sz="5200">
                <a:uFillTx/>
              </a:defRPr>
            </a:lvl9pPr>
          </a:lstStyle>
          <a:p>
            <a:endParaRPr>
              <a:uFillTx/>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uFillTx/>
              </a:defRPr>
            </a:lvl1pPr>
            <a:lvl2pPr lvl="1" algn="ctr" rtl="0">
              <a:lnSpc>
                <a:spcPct val="100000"/>
              </a:lnSpc>
              <a:spcBef>
                <a:spcPts val="0"/>
              </a:spcBef>
              <a:spcAft>
                <a:spcPts val="0"/>
              </a:spcAft>
              <a:buSzPct val="100000"/>
              <a:buNone/>
              <a:defRPr sz="2800">
                <a:uFillTx/>
              </a:defRPr>
            </a:lvl2pPr>
            <a:lvl3pPr lvl="2" algn="ctr" rtl="0">
              <a:lnSpc>
                <a:spcPct val="100000"/>
              </a:lnSpc>
              <a:spcBef>
                <a:spcPts val="0"/>
              </a:spcBef>
              <a:spcAft>
                <a:spcPts val="0"/>
              </a:spcAft>
              <a:buSzPct val="100000"/>
              <a:buNone/>
              <a:defRPr sz="2800">
                <a:uFillTx/>
              </a:defRPr>
            </a:lvl3pPr>
            <a:lvl4pPr lvl="3" algn="ctr" rtl="0">
              <a:lnSpc>
                <a:spcPct val="100000"/>
              </a:lnSpc>
              <a:spcBef>
                <a:spcPts val="0"/>
              </a:spcBef>
              <a:spcAft>
                <a:spcPts val="0"/>
              </a:spcAft>
              <a:buSzPct val="100000"/>
              <a:buNone/>
              <a:defRPr sz="2800">
                <a:uFillTx/>
              </a:defRPr>
            </a:lvl4pPr>
            <a:lvl5pPr lvl="4" algn="ctr" rtl="0">
              <a:lnSpc>
                <a:spcPct val="100000"/>
              </a:lnSpc>
              <a:spcBef>
                <a:spcPts val="0"/>
              </a:spcBef>
              <a:spcAft>
                <a:spcPts val="0"/>
              </a:spcAft>
              <a:buSzPct val="100000"/>
              <a:buNone/>
              <a:defRPr sz="2800">
                <a:uFillTx/>
              </a:defRPr>
            </a:lvl5pPr>
            <a:lvl6pPr lvl="5" algn="ctr" rtl="0">
              <a:lnSpc>
                <a:spcPct val="100000"/>
              </a:lnSpc>
              <a:spcBef>
                <a:spcPts val="0"/>
              </a:spcBef>
              <a:spcAft>
                <a:spcPts val="0"/>
              </a:spcAft>
              <a:buSzPct val="100000"/>
              <a:buNone/>
              <a:defRPr sz="2800">
                <a:uFillTx/>
              </a:defRPr>
            </a:lvl6pPr>
            <a:lvl7pPr lvl="6" algn="ctr" rtl="0">
              <a:lnSpc>
                <a:spcPct val="100000"/>
              </a:lnSpc>
              <a:spcBef>
                <a:spcPts val="0"/>
              </a:spcBef>
              <a:spcAft>
                <a:spcPts val="0"/>
              </a:spcAft>
              <a:buSzPct val="100000"/>
              <a:buNone/>
              <a:defRPr sz="2800">
                <a:uFillTx/>
              </a:defRPr>
            </a:lvl7pPr>
            <a:lvl8pPr lvl="7" algn="ctr" rtl="0">
              <a:lnSpc>
                <a:spcPct val="100000"/>
              </a:lnSpc>
              <a:spcBef>
                <a:spcPts val="0"/>
              </a:spcBef>
              <a:spcAft>
                <a:spcPts val="0"/>
              </a:spcAft>
              <a:buSzPct val="100000"/>
              <a:buNone/>
              <a:defRPr sz="2800">
                <a:uFillTx/>
              </a:defRPr>
            </a:lvl8pPr>
            <a:lvl9pPr lvl="8" algn="ctr" rtl="0">
              <a:lnSpc>
                <a:spcPct val="100000"/>
              </a:lnSpc>
              <a:spcBef>
                <a:spcPts val="0"/>
              </a:spcBef>
              <a:spcAft>
                <a:spcPts val="0"/>
              </a:spcAft>
              <a:buSzPct val="100000"/>
              <a:buNone/>
              <a:defRPr sz="2800">
                <a:uFillTx/>
              </a:defRPr>
            </a:lvl9pPr>
          </a:lstStyle>
          <a:p>
            <a:endParaRPr>
              <a:uFillTx/>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rtl="0">
              <a:spcBef>
                <a:spcPts val="0"/>
              </a:spcBef>
              <a:buSzPct val="100000"/>
              <a:defRPr sz="12000">
                <a:uFillTx/>
              </a:defRPr>
            </a:lvl1pPr>
            <a:lvl2pPr lvl="1" algn="ctr" rtl="0">
              <a:spcBef>
                <a:spcPts val="0"/>
              </a:spcBef>
              <a:buSzPct val="100000"/>
              <a:defRPr sz="12000">
                <a:uFillTx/>
              </a:defRPr>
            </a:lvl2pPr>
            <a:lvl3pPr lvl="2" algn="ctr" rtl="0">
              <a:spcBef>
                <a:spcPts val="0"/>
              </a:spcBef>
              <a:buSzPct val="100000"/>
              <a:defRPr sz="12000">
                <a:uFillTx/>
              </a:defRPr>
            </a:lvl3pPr>
            <a:lvl4pPr lvl="3" algn="ctr" rtl="0">
              <a:spcBef>
                <a:spcPts val="0"/>
              </a:spcBef>
              <a:buSzPct val="100000"/>
              <a:defRPr sz="12000">
                <a:uFillTx/>
              </a:defRPr>
            </a:lvl4pPr>
            <a:lvl5pPr lvl="4" algn="ctr" rtl="0">
              <a:spcBef>
                <a:spcPts val="0"/>
              </a:spcBef>
              <a:buSzPct val="100000"/>
              <a:defRPr sz="12000">
                <a:uFillTx/>
              </a:defRPr>
            </a:lvl5pPr>
            <a:lvl6pPr lvl="5" algn="ctr" rtl="0">
              <a:spcBef>
                <a:spcPts val="0"/>
              </a:spcBef>
              <a:buSzPct val="100000"/>
              <a:defRPr sz="12000">
                <a:uFillTx/>
              </a:defRPr>
            </a:lvl6pPr>
            <a:lvl7pPr lvl="6" algn="ctr" rtl="0">
              <a:spcBef>
                <a:spcPts val="0"/>
              </a:spcBef>
              <a:buSzPct val="100000"/>
              <a:defRPr sz="12000">
                <a:uFillTx/>
              </a:defRPr>
            </a:lvl7pPr>
            <a:lvl8pPr lvl="7" algn="ctr" rtl="0">
              <a:spcBef>
                <a:spcPts val="0"/>
              </a:spcBef>
              <a:buSzPct val="100000"/>
              <a:defRPr sz="12000">
                <a:uFillTx/>
              </a:defRPr>
            </a:lvl8pPr>
            <a:lvl9pPr lvl="8" algn="ctr" rtl="0">
              <a:spcBef>
                <a:spcPts val="0"/>
              </a:spcBef>
              <a:buSzPct val="100000"/>
              <a:defRPr sz="12000">
                <a:uFillTx/>
              </a:defRPr>
            </a:lvl9pPr>
          </a:lstStyle>
          <a:p>
            <a:endParaRPr>
              <a:uFillTx/>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rtl="0">
              <a:spcBef>
                <a:spcPts val="0"/>
              </a:spcBef>
              <a:defRPr>
                <a:uFillTx/>
              </a:defRPr>
            </a:lvl1pPr>
            <a:lvl2pPr lvl="1" algn="ctr" rtl="0">
              <a:spcBef>
                <a:spcPts val="0"/>
              </a:spcBef>
              <a:defRPr>
                <a:uFillTx/>
              </a:defRPr>
            </a:lvl2pPr>
            <a:lvl3pPr lvl="2" algn="ctr" rtl="0">
              <a:spcBef>
                <a:spcPts val="0"/>
              </a:spcBef>
              <a:defRPr>
                <a:uFillTx/>
              </a:defRPr>
            </a:lvl3pPr>
            <a:lvl4pPr lvl="3" algn="ctr" rtl="0">
              <a:spcBef>
                <a:spcPts val="0"/>
              </a:spcBef>
              <a:defRPr>
                <a:uFillTx/>
              </a:defRPr>
            </a:lvl4pPr>
            <a:lvl5pPr lvl="4" algn="ctr" rtl="0">
              <a:spcBef>
                <a:spcPts val="0"/>
              </a:spcBef>
              <a:defRPr>
                <a:uFillTx/>
              </a:defRPr>
            </a:lvl5pPr>
            <a:lvl6pPr lvl="5" algn="ctr" rtl="0">
              <a:spcBef>
                <a:spcPts val="0"/>
              </a:spcBef>
              <a:defRPr>
                <a:uFillTx/>
              </a:defRPr>
            </a:lvl6pPr>
            <a:lvl7pPr lvl="6" algn="ctr" rtl="0">
              <a:spcBef>
                <a:spcPts val="0"/>
              </a:spcBef>
              <a:defRPr>
                <a:uFillTx/>
              </a:defRPr>
            </a:lvl7pPr>
            <a:lvl8pPr lvl="7" algn="ctr" rtl="0">
              <a:spcBef>
                <a:spcPts val="0"/>
              </a:spcBef>
              <a:defRPr>
                <a:uFillTx/>
              </a:defRPr>
            </a:lvl8pPr>
            <a:lvl9pPr lvl="8" algn="ctr" rtl="0">
              <a:spcBef>
                <a:spcPts val="0"/>
              </a:spcBef>
              <a:defRPr>
                <a:uFillTx/>
              </a:defRPr>
            </a:lvl9pPr>
          </a:lstStyle>
          <a:p>
            <a:endParaRPr>
              <a:uFillTx/>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uFillTx/>
              </a:defRPr>
            </a:lvl1pPr>
          </a:lstStyle>
          <a:p>
            <a:r>
              <a:rPr lang="it-IT" smtClean="0">
                <a:uFillTx/>
              </a:rPr>
              <a:t>Fare clic per modificare lo stile del titolo</a:t>
            </a:r>
            <a:endParaRPr lang="it-IT">
              <a:uFillTx/>
            </a:endParaRP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uFillTx/>
              </a:defRPr>
            </a:lvl1pPr>
            <a:lvl2pPr marL="342900" indent="0" algn="ctr">
              <a:buNone/>
              <a:defRPr sz="1500">
                <a:uFillTx/>
              </a:defRPr>
            </a:lvl2pPr>
            <a:lvl3pPr marL="685800" indent="0" algn="ctr">
              <a:buNone/>
              <a:defRPr sz="1350">
                <a:uFillTx/>
              </a:defRPr>
            </a:lvl3pPr>
            <a:lvl4pPr marL="1028700" indent="0" algn="ctr">
              <a:buNone/>
              <a:defRPr sz="1200">
                <a:uFillTx/>
              </a:defRPr>
            </a:lvl4pPr>
            <a:lvl5pPr marL="1371600" indent="0" algn="ctr">
              <a:buNone/>
              <a:defRPr sz="1200">
                <a:uFillTx/>
              </a:defRPr>
            </a:lvl5pPr>
            <a:lvl6pPr marL="1714500" indent="0" algn="ctr">
              <a:buNone/>
              <a:defRPr sz="1200">
                <a:uFillTx/>
              </a:defRPr>
            </a:lvl6pPr>
            <a:lvl7pPr marL="2057400" indent="0" algn="ctr">
              <a:buNone/>
              <a:defRPr sz="1200">
                <a:uFillTx/>
              </a:defRPr>
            </a:lvl7pPr>
            <a:lvl8pPr marL="2400300" indent="0" algn="ctr">
              <a:buNone/>
              <a:defRPr sz="1200">
                <a:uFillTx/>
              </a:defRPr>
            </a:lvl8pPr>
            <a:lvl9pPr marL="2743200" indent="0" algn="ctr">
              <a:buNone/>
              <a:defRPr sz="1200">
                <a:uFillTx/>
              </a:defRPr>
            </a:lvl9pPr>
          </a:lstStyle>
          <a:p>
            <a:r>
              <a:rPr lang="it-IT" smtClean="0">
                <a:uFillTx/>
              </a:rPr>
              <a:t>Fare clic per modificare lo stile del sottotitolo dello schema</a:t>
            </a:r>
            <a:endParaRPr lang="it-IT">
              <a:uFillTx/>
            </a:endParaRPr>
          </a:p>
        </p:txBody>
      </p:sp>
      <p:sp>
        <p:nvSpPr>
          <p:cNvPr id="4" name="Segnaposto data 3"/>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11"/>
          </p:nvPr>
        </p:nvSpPr>
        <p:spPr/>
        <p:txBody>
          <a:bodyPr/>
          <a:lstStyle/>
          <a:p>
            <a:endParaRPr lang="it-IT">
              <a:uFillTx/>
            </a:endParaRPr>
          </a:p>
        </p:txBody>
      </p:sp>
      <p:sp>
        <p:nvSpPr>
          <p:cNvPr id="6" name="Segnaposto numero diapositiva 5"/>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uFillTx/>
              </a:rPr>
              <a:t>Fare clic per modificare lo stile del titolo</a:t>
            </a:r>
            <a:endParaRPr lang="it-IT">
              <a:uFillTx/>
            </a:endParaRPr>
          </a:p>
        </p:txBody>
      </p:sp>
      <p:sp>
        <p:nvSpPr>
          <p:cNvPr id="3" name="Segnaposto contenuto 2"/>
          <p:cNvSpPr>
            <a:spLocks noGrp="1"/>
          </p:cNvSpPr>
          <p:nvPr>
            <p:ph idx="1"/>
          </p:nvPr>
        </p:nvSpPr>
        <p:spPr/>
        <p:txBody>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data 3"/>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11"/>
          </p:nvPr>
        </p:nvSpPr>
        <p:spPr/>
        <p:txBody>
          <a:bodyPr/>
          <a:lstStyle/>
          <a:p>
            <a:endParaRPr lang="it-IT">
              <a:uFillTx/>
            </a:endParaRPr>
          </a:p>
        </p:txBody>
      </p:sp>
      <p:sp>
        <p:nvSpPr>
          <p:cNvPr id="6" name="Segnaposto numero diapositiva 5"/>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uFillTx/>
              </a:defRPr>
            </a:lvl1pPr>
          </a:lstStyle>
          <a:p>
            <a:r>
              <a:rPr lang="it-IT" smtClean="0">
                <a:uFillTx/>
              </a:rPr>
              <a:t>Fare clic per modificare lo stile del titolo</a:t>
            </a:r>
            <a:endParaRPr lang="it-IT">
              <a:uFillTx/>
            </a:endParaRP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uFillTx/>
              </a:defRPr>
            </a:lvl1pPr>
            <a:lvl2pPr marL="342900" indent="0">
              <a:buNone/>
              <a:defRPr sz="1500">
                <a:solidFill>
                  <a:schemeClr val="tx1">
                    <a:tint val="75000"/>
                  </a:schemeClr>
                </a:solidFill>
                <a:uFillTx/>
              </a:defRPr>
            </a:lvl2pPr>
            <a:lvl3pPr marL="685800" indent="0">
              <a:buNone/>
              <a:defRPr sz="1350">
                <a:solidFill>
                  <a:schemeClr val="tx1">
                    <a:tint val="75000"/>
                  </a:schemeClr>
                </a:solidFill>
                <a:uFillTx/>
              </a:defRPr>
            </a:lvl3pPr>
            <a:lvl4pPr marL="1028700" indent="0">
              <a:buNone/>
              <a:defRPr sz="1200">
                <a:solidFill>
                  <a:schemeClr val="tx1">
                    <a:tint val="75000"/>
                  </a:schemeClr>
                </a:solidFill>
                <a:uFillTx/>
              </a:defRPr>
            </a:lvl4pPr>
            <a:lvl5pPr marL="1371600" indent="0">
              <a:buNone/>
              <a:defRPr sz="1200">
                <a:solidFill>
                  <a:schemeClr val="tx1">
                    <a:tint val="75000"/>
                  </a:schemeClr>
                </a:solidFill>
                <a:uFillTx/>
              </a:defRPr>
            </a:lvl5pPr>
            <a:lvl6pPr marL="1714500" indent="0">
              <a:buNone/>
              <a:defRPr sz="1200">
                <a:solidFill>
                  <a:schemeClr val="tx1">
                    <a:tint val="75000"/>
                  </a:schemeClr>
                </a:solidFill>
                <a:uFillTx/>
              </a:defRPr>
            </a:lvl6pPr>
            <a:lvl7pPr marL="2057400" indent="0">
              <a:buNone/>
              <a:defRPr sz="1200">
                <a:solidFill>
                  <a:schemeClr val="tx1">
                    <a:tint val="75000"/>
                  </a:schemeClr>
                </a:solidFill>
                <a:uFillTx/>
              </a:defRPr>
            </a:lvl7pPr>
            <a:lvl8pPr marL="2400300" indent="0">
              <a:buNone/>
              <a:defRPr sz="1200">
                <a:solidFill>
                  <a:schemeClr val="tx1">
                    <a:tint val="75000"/>
                  </a:schemeClr>
                </a:solidFill>
                <a:uFillTx/>
              </a:defRPr>
            </a:lvl8pPr>
            <a:lvl9pPr marL="2743200" indent="0">
              <a:buNone/>
              <a:defRPr sz="1200">
                <a:solidFill>
                  <a:schemeClr val="tx1">
                    <a:tint val="75000"/>
                  </a:schemeClr>
                </a:solidFill>
                <a:uFillTx/>
              </a:defRPr>
            </a:lvl9pPr>
          </a:lstStyle>
          <a:p>
            <a:pPr lvl="0"/>
            <a:r>
              <a:rPr lang="it-IT" smtClean="0">
                <a:uFillTx/>
              </a:rPr>
              <a:t>Fare clic per modificare stili del testo dello schema</a:t>
            </a:r>
          </a:p>
        </p:txBody>
      </p:sp>
      <p:sp>
        <p:nvSpPr>
          <p:cNvPr id="4" name="Segnaposto data 3"/>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11"/>
          </p:nvPr>
        </p:nvSpPr>
        <p:spPr/>
        <p:txBody>
          <a:bodyPr/>
          <a:lstStyle/>
          <a:p>
            <a:endParaRPr lang="it-IT">
              <a:uFillTx/>
            </a:endParaRPr>
          </a:p>
        </p:txBody>
      </p:sp>
      <p:sp>
        <p:nvSpPr>
          <p:cNvPr id="6" name="Segnaposto numero diapositiva 5"/>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uFillTx/>
              </a:rPr>
              <a:t>Fare clic per modificare lo stile del titolo</a:t>
            </a:r>
            <a:endParaRPr lang="it-IT">
              <a:uFillTx/>
            </a:endParaRPr>
          </a:p>
        </p:txBody>
      </p:sp>
      <p:sp>
        <p:nvSpPr>
          <p:cNvPr id="3" name="Segnaposto contenuto 2"/>
          <p:cNvSpPr>
            <a:spLocks noGrp="1"/>
          </p:cNvSpPr>
          <p:nvPr>
            <p:ph sz="half" idx="1"/>
          </p:nvPr>
        </p:nvSpPr>
        <p:spPr>
          <a:xfrm>
            <a:off x="628650" y="1825625"/>
            <a:ext cx="3886200" cy="4351338"/>
          </a:xfrm>
        </p:spPr>
        <p:txBody>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contenuto 3"/>
          <p:cNvSpPr>
            <a:spLocks noGrp="1"/>
          </p:cNvSpPr>
          <p:nvPr>
            <p:ph sz="half" idx="2"/>
          </p:nvPr>
        </p:nvSpPr>
        <p:spPr>
          <a:xfrm>
            <a:off x="4629150" y="1825625"/>
            <a:ext cx="3886200" cy="4351338"/>
          </a:xfrm>
        </p:spPr>
        <p:txBody>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5" name="Segnaposto data 4"/>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6" name="Segnaposto piè di pagina 5"/>
          <p:cNvSpPr>
            <a:spLocks noGrp="1"/>
          </p:cNvSpPr>
          <p:nvPr>
            <p:ph type="ftr" sz="quarter" idx="11"/>
          </p:nvPr>
        </p:nvSpPr>
        <p:spPr/>
        <p:txBody>
          <a:bodyPr/>
          <a:lstStyle/>
          <a:p>
            <a:endParaRPr lang="it-IT">
              <a:uFillTx/>
            </a:endParaRPr>
          </a:p>
        </p:txBody>
      </p:sp>
      <p:sp>
        <p:nvSpPr>
          <p:cNvPr id="7" name="Segnaposto numero diapositiva 6"/>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uFillTx/>
              </a:rPr>
              <a:t>Fare clic per modificare lo stile del titolo</a:t>
            </a:r>
            <a:endParaRPr lang="it-IT">
              <a:uFillTx/>
            </a:endParaRP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uFillTx/>
              </a:defRPr>
            </a:lvl1pPr>
            <a:lvl2pPr marL="342900" indent="0">
              <a:buNone/>
              <a:defRPr sz="1500" b="1">
                <a:uFillTx/>
              </a:defRPr>
            </a:lvl2pPr>
            <a:lvl3pPr marL="685800" indent="0">
              <a:buNone/>
              <a:defRPr sz="1350" b="1">
                <a:uFillTx/>
              </a:defRPr>
            </a:lvl3pPr>
            <a:lvl4pPr marL="1028700" indent="0">
              <a:buNone/>
              <a:defRPr sz="1200" b="1">
                <a:uFillTx/>
              </a:defRPr>
            </a:lvl4pPr>
            <a:lvl5pPr marL="1371600" indent="0">
              <a:buNone/>
              <a:defRPr sz="1200" b="1">
                <a:uFillTx/>
              </a:defRPr>
            </a:lvl5pPr>
            <a:lvl6pPr marL="1714500" indent="0">
              <a:buNone/>
              <a:defRPr sz="1200" b="1">
                <a:uFillTx/>
              </a:defRPr>
            </a:lvl6pPr>
            <a:lvl7pPr marL="2057400" indent="0">
              <a:buNone/>
              <a:defRPr sz="1200" b="1">
                <a:uFillTx/>
              </a:defRPr>
            </a:lvl7pPr>
            <a:lvl8pPr marL="2400300" indent="0">
              <a:buNone/>
              <a:defRPr sz="1200" b="1">
                <a:uFillTx/>
              </a:defRPr>
            </a:lvl8pPr>
            <a:lvl9pPr marL="2743200" indent="0">
              <a:buNone/>
              <a:defRPr sz="1200" b="1">
                <a:uFillTx/>
              </a:defRPr>
            </a:lvl9pPr>
          </a:lstStyle>
          <a:p>
            <a:pPr lvl="0"/>
            <a:r>
              <a:rPr lang="it-IT" smtClean="0">
                <a:uFillTx/>
              </a:rPr>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uFillTx/>
              </a:defRPr>
            </a:lvl1pPr>
            <a:lvl2pPr marL="342900" indent="0">
              <a:buNone/>
              <a:defRPr sz="1500" b="1">
                <a:uFillTx/>
              </a:defRPr>
            </a:lvl2pPr>
            <a:lvl3pPr marL="685800" indent="0">
              <a:buNone/>
              <a:defRPr sz="1350" b="1">
                <a:uFillTx/>
              </a:defRPr>
            </a:lvl3pPr>
            <a:lvl4pPr marL="1028700" indent="0">
              <a:buNone/>
              <a:defRPr sz="1200" b="1">
                <a:uFillTx/>
              </a:defRPr>
            </a:lvl4pPr>
            <a:lvl5pPr marL="1371600" indent="0">
              <a:buNone/>
              <a:defRPr sz="1200" b="1">
                <a:uFillTx/>
              </a:defRPr>
            </a:lvl5pPr>
            <a:lvl6pPr marL="1714500" indent="0">
              <a:buNone/>
              <a:defRPr sz="1200" b="1">
                <a:uFillTx/>
              </a:defRPr>
            </a:lvl6pPr>
            <a:lvl7pPr marL="2057400" indent="0">
              <a:buNone/>
              <a:defRPr sz="1200" b="1">
                <a:uFillTx/>
              </a:defRPr>
            </a:lvl7pPr>
            <a:lvl8pPr marL="2400300" indent="0">
              <a:buNone/>
              <a:defRPr sz="1200" b="1">
                <a:uFillTx/>
              </a:defRPr>
            </a:lvl8pPr>
            <a:lvl9pPr marL="2743200" indent="0">
              <a:buNone/>
              <a:defRPr sz="1200" b="1">
                <a:uFillTx/>
              </a:defRPr>
            </a:lvl9pPr>
          </a:lstStyle>
          <a:p>
            <a:pPr lvl="0"/>
            <a:r>
              <a:rPr lang="it-IT" smtClean="0">
                <a:uFillTx/>
              </a:rPr>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7" name="Segnaposto data 6"/>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8" name="Segnaposto piè di pagina 7"/>
          <p:cNvSpPr>
            <a:spLocks noGrp="1"/>
          </p:cNvSpPr>
          <p:nvPr>
            <p:ph type="ftr" sz="quarter" idx="11"/>
          </p:nvPr>
        </p:nvSpPr>
        <p:spPr/>
        <p:txBody>
          <a:bodyPr/>
          <a:lstStyle/>
          <a:p>
            <a:endParaRPr lang="it-IT">
              <a:uFillTx/>
            </a:endParaRPr>
          </a:p>
        </p:txBody>
      </p:sp>
      <p:sp>
        <p:nvSpPr>
          <p:cNvPr id="9" name="Segnaposto numero diapositiva 8"/>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uFillTx/>
              </a:rPr>
              <a:t>Fare clic per modificare lo stile del titolo</a:t>
            </a:r>
            <a:endParaRPr lang="it-IT">
              <a:uFillTx/>
            </a:endParaRPr>
          </a:p>
        </p:txBody>
      </p:sp>
      <p:sp>
        <p:nvSpPr>
          <p:cNvPr id="3" name="Segnaposto data 2"/>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4" name="Segnaposto piè di pagina 3"/>
          <p:cNvSpPr>
            <a:spLocks noGrp="1"/>
          </p:cNvSpPr>
          <p:nvPr>
            <p:ph type="ftr" sz="quarter" idx="11"/>
          </p:nvPr>
        </p:nvSpPr>
        <p:spPr/>
        <p:txBody>
          <a:bodyPr/>
          <a:lstStyle/>
          <a:p>
            <a:endParaRPr lang="it-IT">
              <a:uFillTx/>
            </a:endParaRPr>
          </a:p>
        </p:txBody>
      </p:sp>
      <p:sp>
        <p:nvSpPr>
          <p:cNvPr id="5" name="Segnaposto numero diapositiva 4"/>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3" name="Segnaposto piè di pagina 2"/>
          <p:cNvSpPr>
            <a:spLocks noGrp="1"/>
          </p:cNvSpPr>
          <p:nvPr>
            <p:ph type="ftr" sz="quarter" idx="11"/>
          </p:nvPr>
        </p:nvSpPr>
        <p:spPr/>
        <p:txBody>
          <a:bodyPr/>
          <a:lstStyle/>
          <a:p>
            <a:endParaRPr lang="it-IT">
              <a:uFillTx/>
            </a:endParaRPr>
          </a:p>
        </p:txBody>
      </p:sp>
      <p:sp>
        <p:nvSpPr>
          <p:cNvPr id="4" name="Segnaposto numero diapositiva 3"/>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uFillTx/>
              </a:defRPr>
            </a:lvl1pPr>
          </a:lstStyle>
          <a:p>
            <a:r>
              <a:rPr lang="it-IT" smtClean="0">
                <a:uFillTx/>
              </a:rPr>
              <a:t>Fare clic per modificare lo stile del titolo</a:t>
            </a:r>
            <a:endParaRPr lang="it-IT">
              <a:uFillTx/>
            </a:endParaRPr>
          </a:p>
        </p:txBody>
      </p:sp>
      <p:sp>
        <p:nvSpPr>
          <p:cNvPr id="3" name="Segnaposto contenuto 2"/>
          <p:cNvSpPr>
            <a:spLocks noGrp="1"/>
          </p:cNvSpPr>
          <p:nvPr>
            <p:ph idx="1"/>
          </p:nvPr>
        </p:nvSpPr>
        <p:spPr>
          <a:xfrm>
            <a:off x="3887391" y="987426"/>
            <a:ext cx="4629150" cy="4873625"/>
          </a:xfrm>
        </p:spPr>
        <p:txBody>
          <a:bodyPr/>
          <a:lstStyle>
            <a:lvl1pPr>
              <a:defRPr sz="2400">
                <a:uFillTx/>
              </a:defRPr>
            </a:lvl1pPr>
            <a:lvl2pPr>
              <a:defRPr sz="2100">
                <a:uFillTx/>
              </a:defRPr>
            </a:lvl2pPr>
            <a:lvl3pPr>
              <a:defRPr sz="1800">
                <a:uFillTx/>
              </a:defRPr>
            </a:lvl3pPr>
            <a:lvl4pPr>
              <a:defRPr sz="1500">
                <a:uFillTx/>
              </a:defRPr>
            </a:lvl4pPr>
            <a:lvl5pPr>
              <a:defRPr sz="1500">
                <a:uFillTx/>
              </a:defRPr>
            </a:lvl5pPr>
            <a:lvl6pPr>
              <a:defRPr sz="1500">
                <a:uFillTx/>
              </a:defRPr>
            </a:lvl6pPr>
            <a:lvl7pPr>
              <a:defRPr sz="1500">
                <a:uFillTx/>
              </a:defRPr>
            </a:lvl7pPr>
            <a:lvl8pPr>
              <a:defRPr sz="1500">
                <a:uFillTx/>
              </a:defRPr>
            </a:lvl8pPr>
            <a:lvl9pPr>
              <a:defRPr sz="1500">
                <a:uFillTx/>
              </a:defRPr>
            </a:lvl9p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uFillTx/>
              </a:defRPr>
            </a:lvl1pPr>
            <a:lvl2pPr marL="342900" indent="0">
              <a:buNone/>
              <a:defRPr sz="1050">
                <a:uFillTx/>
              </a:defRPr>
            </a:lvl2pPr>
            <a:lvl3pPr marL="685800" indent="0">
              <a:buNone/>
              <a:defRPr sz="900">
                <a:uFillTx/>
              </a:defRPr>
            </a:lvl3pPr>
            <a:lvl4pPr marL="1028700" indent="0">
              <a:buNone/>
              <a:defRPr sz="750">
                <a:uFillTx/>
              </a:defRPr>
            </a:lvl4pPr>
            <a:lvl5pPr marL="1371600" indent="0">
              <a:buNone/>
              <a:defRPr sz="750">
                <a:uFillTx/>
              </a:defRPr>
            </a:lvl5pPr>
            <a:lvl6pPr marL="1714500" indent="0">
              <a:buNone/>
              <a:defRPr sz="750">
                <a:uFillTx/>
              </a:defRPr>
            </a:lvl6pPr>
            <a:lvl7pPr marL="2057400" indent="0">
              <a:buNone/>
              <a:defRPr sz="750">
                <a:uFillTx/>
              </a:defRPr>
            </a:lvl7pPr>
            <a:lvl8pPr marL="2400300" indent="0">
              <a:buNone/>
              <a:defRPr sz="750">
                <a:uFillTx/>
              </a:defRPr>
            </a:lvl8pPr>
            <a:lvl9pPr marL="2743200" indent="0">
              <a:buNone/>
              <a:defRPr sz="750">
                <a:uFillTx/>
              </a:defRPr>
            </a:lvl9pPr>
          </a:lstStyle>
          <a:p>
            <a:pPr lvl="0"/>
            <a:r>
              <a:rPr lang="it-IT" smtClean="0">
                <a:uFillTx/>
              </a:rPr>
              <a:t>Fare clic per modificare stili del testo dello schema</a:t>
            </a:r>
          </a:p>
        </p:txBody>
      </p:sp>
      <p:sp>
        <p:nvSpPr>
          <p:cNvPr id="5" name="Segnaposto data 4"/>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6" name="Segnaposto piè di pagina 5"/>
          <p:cNvSpPr>
            <a:spLocks noGrp="1"/>
          </p:cNvSpPr>
          <p:nvPr>
            <p:ph type="ftr" sz="quarter" idx="11"/>
          </p:nvPr>
        </p:nvSpPr>
        <p:spPr/>
        <p:txBody>
          <a:bodyPr/>
          <a:lstStyle/>
          <a:p>
            <a:endParaRPr lang="it-IT">
              <a:uFillTx/>
            </a:endParaRPr>
          </a:p>
        </p:txBody>
      </p:sp>
      <p:sp>
        <p:nvSpPr>
          <p:cNvPr id="7" name="Segnaposto numero diapositiva 6"/>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rtl="0">
              <a:spcBef>
                <a:spcPts val="0"/>
              </a:spcBef>
              <a:buSzPct val="100000"/>
              <a:defRPr sz="3600">
                <a:uFillTx/>
              </a:defRPr>
            </a:lvl1pPr>
            <a:lvl2pPr lvl="1" algn="ctr" rtl="0">
              <a:spcBef>
                <a:spcPts val="0"/>
              </a:spcBef>
              <a:buSzPct val="100000"/>
              <a:defRPr sz="3600">
                <a:uFillTx/>
              </a:defRPr>
            </a:lvl2pPr>
            <a:lvl3pPr lvl="2" algn="ctr" rtl="0">
              <a:spcBef>
                <a:spcPts val="0"/>
              </a:spcBef>
              <a:buSzPct val="100000"/>
              <a:defRPr sz="3600">
                <a:uFillTx/>
              </a:defRPr>
            </a:lvl3pPr>
            <a:lvl4pPr lvl="3" algn="ctr" rtl="0">
              <a:spcBef>
                <a:spcPts val="0"/>
              </a:spcBef>
              <a:buSzPct val="100000"/>
              <a:defRPr sz="3600">
                <a:uFillTx/>
              </a:defRPr>
            </a:lvl4pPr>
            <a:lvl5pPr lvl="4" algn="ctr" rtl="0">
              <a:spcBef>
                <a:spcPts val="0"/>
              </a:spcBef>
              <a:buSzPct val="100000"/>
              <a:defRPr sz="3600">
                <a:uFillTx/>
              </a:defRPr>
            </a:lvl5pPr>
            <a:lvl6pPr lvl="5" algn="ctr" rtl="0">
              <a:spcBef>
                <a:spcPts val="0"/>
              </a:spcBef>
              <a:buSzPct val="100000"/>
              <a:defRPr sz="3600">
                <a:uFillTx/>
              </a:defRPr>
            </a:lvl6pPr>
            <a:lvl7pPr lvl="6" algn="ctr" rtl="0">
              <a:spcBef>
                <a:spcPts val="0"/>
              </a:spcBef>
              <a:buSzPct val="100000"/>
              <a:defRPr sz="3600">
                <a:uFillTx/>
              </a:defRPr>
            </a:lvl7pPr>
            <a:lvl8pPr lvl="7" algn="ctr" rtl="0">
              <a:spcBef>
                <a:spcPts val="0"/>
              </a:spcBef>
              <a:buSzPct val="100000"/>
              <a:defRPr sz="3600">
                <a:uFillTx/>
              </a:defRPr>
            </a:lvl8pPr>
            <a:lvl9pPr lvl="8" algn="ctr" rtl="0">
              <a:spcBef>
                <a:spcPts val="0"/>
              </a:spcBef>
              <a:buSzPct val="100000"/>
              <a:defRPr sz="3600">
                <a:uFillTx/>
              </a:defRPr>
            </a:lvl9pPr>
          </a:lstStyle>
          <a:p>
            <a:endParaRPr>
              <a:uFillTx/>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uFillTx/>
              </a:defRPr>
            </a:lvl1pPr>
          </a:lstStyle>
          <a:p>
            <a:r>
              <a:rPr lang="it-IT" smtClean="0">
                <a:uFillTx/>
              </a:rPr>
              <a:t>Fare clic per modificare lo stile del titolo</a:t>
            </a:r>
            <a:endParaRPr lang="it-IT">
              <a:uFillTx/>
            </a:endParaRPr>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uFillTx/>
              </a:defRPr>
            </a:lvl1pPr>
            <a:lvl2pPr marL="342900" indent="0">
              <a:buNone/>
              <a:defRPr sz="2100">
                <a:uFillTx/>
              </a:defRPr>
            </a:lvl2pPr>
            <a:lvl3pPr marL="685800" indent="0">
              <a:buNone/>
              <a:defRPr sz="1800">
                <a:uFillTx/>
              </a:defRPr>
            </a:lvl3pPr>
            <a:lvl4pPr marL="1028700" indent="0">
              <a:buNone/>
              <a:defRPr sz="1500">
                <a:uFillTx/>
              </a:defRPr>
            </a:lvl4pPr>
            <a:lvl5pPr marL="1371600" indent="0">
              <a:buNone/>
              <a:defRPr sz="1500">
                <a:uFillTx/>
              </a:defRPr>
            </a:lvl5pPr>
            <a:lvl6pPr marL="1714500" indent="0">
              <a:buNone/>
              <a:defRPr sz="1500">
                <a:uFillTx/>
              </a:defRPr>
            </a:lvl6pPr>
            <a:lvl7pPr marL="2057400" indent="0">
              <a:buNone/>
              <a:defRPr sz="1500">
                <a:uFillTx/>
              </a:defRPr>
            </a:lvl7pPr>
            <a:lvl8pPr marL="2400300" indent="0">
              <a:buNone/>
              <a:defRPr sz="1500">
                <a:uFillTx/>
              </a:defRPr>
            </a:lvl8pPr>
            <a:lvl9pPr marL="2743200" indent="0">
              <a:buNone/>
              <a:defRPr sz="1500">
                <a:uFillTx/>
              </a:defRPr>
            </a:lvl9pPr>
          </a:lstStyle>
          <a:p>
            <a:endParaRPr lang="it-IT">
              <a:uFillTx/>
            </a:endParaRP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uFillTx/>
              </a:defRPr>
            </a:lvl1pPr>
            <a:lvl2pPr marL="342900" indent="0">
              <a:buNone/>
              <a:defRPr sz="1050">
                <a:uFillTx/>
              </a:defRPr>
            </a:lvl2pPr>
            <a:lvl3pPr marL="685800" indent="0">
              <a:buNone/>
              <a:defRPr sz="900">
                <a:uFillTx/>
              </a:defRPr>
            </a:lvl3pPr>
            <a:lvl4pPr marL="1028700" indent="0">
              <a:buNone/>
              <a:defRPr sz="750">
                <a:uFillTx/>
              </a:defRPr>
            </a:lvl4pPr>
            <a:lvl5pPr marL="1371600" indent="0">
              <a:buNone/>
              <a:defRPr sz="750">
                <a:uFillTx/>
              </a:defRPr>
            </a:lvl5pPr>
            <a:lvl6pPr marL="1714500" indent="0">
              <a:buNone/>
              <a:defRPr sz="750">
                <a:uFillTx/>
              </a:defRPr>
            </a:lvl6pPr>
            <a:lvl7pPr marL="2057400" indent="0">
              <a:buNone/>
              <a:defRPr sz="750">
                <a:uFillTx/>
              </a:defRPr>
            </a:lvl7pPr>
            <a:lvl8pPr marL="2400300" indent="0">
              <a:buNone/>
              <a:defRPr sz="750">
                <a:uFillTx/>
              </a:defRPr>
            </a:lvl8pPr>
            <a:lvl9pPr marL="2743200" indent="0">
              <a:buNone/>
              <a:defRPr sz="750">
                <a:uFillTx/>
              </a:defRPr>
            </a:lvl9pPr>
          </a:lstStyle>
          <a:p>
            <a:pPr lvl="0"/>
            <a:r>
              <a:rPr lang="it-IT" smtClean="0">
                <a:uFillTx/>
              </a:rPr>
              <a:t>Fare clic per modificare stili del testo dello schema</a:t>
            </a:r>
          </a:p>
        </p:txBody>
      </p:sp>
      <p:sp>
        <p:nvSpPr>
          <p:cNvPr id="5" name="Segnaposto data 4"/>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6" name="Segnaposto piè di pagina 5"/>
          <p:cNvSpPr>
            <a:spLocks noGrp="1"/>
          </p:cNvSpPr>
          <p:nvPr>
            <p:ph type="ftr" sz="quarter" idx="11"/>
          </p:nvPr>
        </p:nvSpPr>
        <p:spPr/>
        <p:txBody>
          <a:bodyPr/>
          <a:lstStyle/>
          <a:p>
            <a:endParaRPr lang="it-IT">
              <a:uFillTx/>
            </a:endParaRPr>
          </a:p>
        </p:txBody>
      </p:sp>
      <p:sp>
        <p:nvSpPr>
          <p:cNvPr id="7" name="Segnaposto numero diapositiva 6"/>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uFillTx/>
              </a:rPr>
              <a:t>Fare clic per modificare lo stile del titolo</a:t>
            </a:r>
            <a:endParaRPr lang="it-IT">
              <a:uFillTx/>
            </a:endParaRPr>
          </a:p>
        </p:txBody>
      </p:sp>
      <p:sp>
        <p:nvSpPr>
          <p:cNvPr id="3" name="Segnaposto testo verticale 2"/>
          <p:cNvSpPr>
            <a:spLocks noGrp="1"/>
          </p:cNvSpPr>
          <p:nvPr>
            <p:ph type="body" orient="vert" idx="1"/>
          </p:nvPr>
        </p:nvSpPr>
        <p:spPr/>
        <p:txBody>
          <a:bodyPr vert="eaVert"/>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data 3"/>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11"/>
          </p:nvPr>
        </p:nvSpPr>
        <p:spPr/>
        <p:txBody>
          <a:bodyPr/>
          <a:lstStyle/>
          <a:p>
            <a:endParaRPr lang="it-IT">
              <a:uFillTx/>
            </a:endParaRPr>
          </a:p>
        </p:txBody>
      </p:sp>
      <p:sp>
        <p:nvSpPr>
          <p:cNvPr id="6" name="Segnaposto numero diapositiva 5"/>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uFillTx/>
              </a:rPr>
              <a:t>Fare clic per modificare lo stile del titolo</a:t>
            </a:r>
            <a:endParaRPr lang="it-IT">
              <a:uFillTx/>
            </a:endParaRP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data 3"/>
          <p:cNvSpPr>
            <a:spLocks noGrp="1"/>
          </p:cNvSpPr>
          <p:nvPr>
            <p:ph type="dt" sz="half" idx="10"/>
          </p:nvPr>
        </p:nvSpPr>
        <p:spPr/>
        <p:txBody>
          <a:body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11"/>
          </p:nvPr>
        </p:nvSpPr>
        <p:spPr/>
        <p:txBody>
          <a:bodyPr/>
          <a:lstStyle/>
          <a:p>
            <a:endParaRPr lang="it-IT">
              <a:uFillTx/>
            </a:endParaRPr>
          </a:p>
        </p:txBody>
      </p:sp>
      <p:sp>
        <p:nvSpPr>
          <p:cNvPr id="6" name="Segnaposto numero diapositiva 5"/>
          <p:cNvSpPr>
            <a:spLocks noGrp="1"/>
          </p:cNvSpPr>
          <p:nvPr>
            <p:ph type="sldNum" sz="quarter" idx="12"/>
          </p:nvPr>
        </p:nvSpPr>
        <p:spPr/>
        <p:txBody>
          <a:body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uFillTx/>
              </a:defRPr>
            </a:lvl1pPr>
            <a:lvl2pPr lvl="1" rtl="0">
              <a:spcBef>
                <a:spcPts val="0"/>
              </a:spcBef>
              <a:buSzPct val="100000"/>
              <a:defRPr sz="1200">
                <a:uFillTx/>
              </a:defRPr>
            </a:lvl2pPr>
            <a:lvl3pPr lvl="2" rtl="0">
              <a:spcBef>
                <a:spcPts val="0"/>
              </a:spcBef>
              <a:buSzPct val="100000"/>
              <a:defRPr sz="1200">
                <a:uFillTx/>
              </a:defRPr>
            </a:lvl3pPr>
            <a:lvl4pPr lvl="3" rtl="0">
              <a:spcBef>
                <a:spcPts val="0"/>
              </a:spcBef>
              <a:buSzPct val="100000"/>
              <a:defRPr sz="1200">
                <a:uFillTx/>
              </a:defRPr>
            </a:lvl4pPr>
            <a:lvl5pPr lvl="4" rtl="0">
              <a:spcBef>
                <a:spcPts val="0"/>
              </a:spcBef>
              <a:buSzPct val="100000"/>
              <a:defRPr sz="1200">
                <a:uFillTx/>
              </a:defRPr>
            </a:lvl5pPr>
            <a:lvl6pPr lvl="5" rtl="0">
              <a:spcBef>
                <a:spcPts val="0"/>
              </a:spcBef>
              <a:buSzPct val="100000"/>
              <a:defRPr sz="1200">
                <a:uFillTx/>
              </a:defRPr>
            </a:lvl6pPr>
            <a:lvl7pPr lvl="6" rtl="0">
              <a:spcBef>
                <a:spcPts val="0"/>
              </a:spcBef>
              <a:buSzPct val="100000"/>
              <a:defRPr sz="1200">
                <a:uFillTx/>
              </a:defRPr>
            </a:lvl7pPr>
            <a:lvl8pPr lvl="7" rtl="0">
              <a:spcBef>
                <a:spcPts val="0"/>
              </a:spcBef>
              <a:buSzPct val="100000"/>
              <a:defRPr sz="1200">
                <a:uFillTx/>
              </a:defRPr>
            </a:lvl8pPr>
            <a:lvl9pPr lvl="8" rtl="0">
              <a:spcBef>
                <a:spcPts val="0"/>
              </a:spcBef>
              <a:buSzPct val="100000"/>
              <a:defRPr sz="1200">
                <a:uFillTx/>
              </a:defRPr>
            </a:lvl9pPr>
          </a:lstStyle>
          <a:p>
            <a:endParaRPr>
              <a:uFillTx/>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uFillTx/>
              </a:defRPr>
            </a:lvl1pPr>
            <a:lvl2pPr lvl="1" rtl="0">
              <a:spcBef>
                <a:spcPts val="0"/>
              </a:spcBef>
              <a:buSzPct val="100000"/>
              <a:defRPr sz="1200">
                <a:uFillTx/>
              </a:defRPr>
            </a:lvl2pPr>
            <a:lvl3pPr lvl="2" rtl="0">
              <a:spcBef>
                <a:spcPts val="0"/>
              </a:spcBef>
              <a:buSzPct val="100000"/>
              <a:defRPr sz="1200">
                <a:uFillTx/>
              </a:defRPr>
            </a:lvl3pPr>
            <a:lvl4pPr lvl="3" rtl="0">
              <a:spcBef>
                <a:spcPts val="0"/>
              </a:spcBef>
              <a:buSzPct val="100000"/>
              <a:defRPr sz="1200">
                <a:uFillTx/>
              </a:defRPr>
            </a:lvl4pPr>
            <a:lvl5pPr lvl="4" rtl="0">
              <a:spcBef>
                <a:spcPts val="0"/>
              </a:spcBef>
              <a:buSzPct val="100000"/>
              <a:defRPr sz="1200">
                <a:uFillTx/>
              </a:defRPr>
            </a:lvl5pPr>
            <a:lvl6pPr lvl="5" rtl="0">
              <a:spcBef>
                <a:spcPts val="0"/>
              </a:spcBef>
              <a:buSzPct val="100000"/>
              <a:defRPr sz="1200">
                <a:uFillTx/>
              </a:defRPr>
            </a:lvl6pPr>
            <a:lvl7pPr lvl="6" rtl="0">
              <a:spcBef>
                <a:spcPts val="0"/>
              </a:spcBef>
              <a:buSzPct val="100000"/>
              <a:defRPr sz="1200">
                <a:uFillTx/>
              </a:defRPr>
            </a:lvl7pPr>
            <a:lvl8pPr lvl="7" rtl="0">
              <a:spcBef>
                <a:spcPts val="0"/>
              </a:spcBef>
              <a:buSzPct val="100000"/>
              <a:defRPr sz="1200">
                <a:uFillTx/>
              </a:defRPr>
            </a:lvl8pPr>
            <a:lvl9pPr lvl="8" rtl="0">
              <a:spcBef>
                <a:spcPts val="0"/>
              </a:spcBef>
              <a:buSzPct val="100000"/>
              <a:defRPr sz="1200">
                <a:uFillTx/>
              </a:defRPr>
            </a:lvl9pPr>
          </a:lstStyle>
          <a:p>
            <a:endParaRPr>
              <a:uFillTx/>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uFillTx/>
              </a:defRPr>
            </a:lvl1pPr>
            <a:lvl2pPr lvl="1" rtl="0">
              <a:spcBef>
                <a:spcPts val="0"/>
              </a:spcBef>
              <a:buSzPct val="100000"/>
              <a:defRPr sz="2400">
                <a:uFillTx/>
              </a:defRPr>
            </a:lvl2pPr>
            <a:lvl3pPr lvl="2" rtl="0">
              <a:spcBef>
                <a:spcPts val="0"/>
              </a:spcBef>
              <a:buSzPct val="100000"/>
              <a:defRPr sz="2400">
                <a:uFillTx/>
              </a:defRPr>
            </a:lvl3pPr>
            <a:lvl4pPr lvl="3" rtl="0">
              <a:spcBef>
                <a:spcPts val="0"/>
              </a:spcBef>
              <a:buSzPct val="100000"/>
              <a:defRPr sz="2400">
                <a:uFillTx/>
              </a:defRPr>
            </a:lvl4pPr>
            <a:lvl5pPr lvl="4" rtl="0">
              <a:spcBef>
                <a:spcPts val="0"/>
              </a:spcBef>
              <a:buSzPct val="100000"/>
              <a:defRPr sz="2400">
                <a:uFillTx/>
              </a:defRPr>
            </a:lvl5pPr>
            <a:lvl6pPr lvl="5" rtl="0">
              <a:spcBef>
                <a:spcPts val="0"/>
              </a:spcBef>
              <a:buSzPct val="100000"/>
              <a:defRPr sz="2400">
                <a:uFillTx/>
              </a:defRPr>
            </a:lvl6pPr>
            <a:lvl7pPr lvl="6" rtl="0">
              <a:spcBef>
                <a:spcPts val="0"/>
              </a:spcBef>
              <a:buSzPct val="100000"/>
              <a:defRPr sz="2400">
                <a:uFillTx/>
              </a:defRPr>
            </a:lvl7pPr>
            <a:lvl8pPr lvl="7" rtl="0">
              <a:spcBef>
                <a:spcPts val="0"/>
              </a:spcBef>
              <a:buSzPct val="100000"/>
              <a:defRPr sz="2400">
                <a:uFillTx/>
              </a:defRPr>
            </a:lvl8pPr>
            <a:lvl9pPr lvl="8" rtl="0">
              <a:spcBef>
                <a:spcPts val="0"/>
              </a:spcBef>
              <a:buSzPct val="100000"/>
              <a:defRPr sz="2400">
                <a:uFillTx/>
              </a:defRPr>
            </a:lvl9pPr>
          </a:lstStyle>
          <a:p>
            <a:endParaRPr>
              <a:uFillTx/>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rtl="0">
              <a:spcBef>
                <a:spcPts val="0"/>
              </a:spcBef>
              <a:buSzPct val="100000"/>
              <a:defRPr sz="1200">
                <a:uFillTx/>
              </a:defRPr>
            </a:lvl1pPr>
            <a:lvl2pPr lvl="1" rtl="0">
              <a:spcBef>
                <a:spcPts val="0"/>
              </a:spcBef>
              <a:buSzPct val="100000"/>
              <a:defRPr sz="1200">
                <a:uFillTx/>
              </a:defRPr>
            </a:lvl2pPr>
            <a:lvl3pPr lvl="2" rtl="0">
              <a:spcBef>
                <a:spcPts val="0"/>
              </a:spcBef>
              <a:buSzPct val="100000"/>
              <a:defRPr sz="1200">
                <a:uFillTx/>
              </a:defRPr>
            </a:lvl3pPr>
            <a:lvl4pPr lvl="3" rtl="0">
              <a:spcBef>
                <a:spcPts val="0"/>
              </a:spcBef>
              <a:buSzPct val="100000"/>
              <a:defRPr sz="1200">
                <a:uFillTx/>
              </a:defRPr>
            </a:lvl4pPr>
            <a:lvl5pPr lvl="4" rtl="0">
              <a:spcBef>
                <a:spcPts val="0"/>
              </a:spcBef>
              <a:buSzPct val="100000"/>
              <a:defRPr sz="1200">
                <a:uFillTx/>
              </a:defRPr>
            </a:lvl5pPr>
            <a:lvl6pPr lvl="5" rtl="0">
              <a:spcBef>
                <a:spcPts val="0"/>
              </a:spcBef>
              <a:buSzPct val="100000"/>
              <a:defRPr sz="1200">
                <a:uFillTx/>
              </a:defRPr>
            </a:lvl6pPr>
            <a:lvl7pPr lvl="6" rtl="0">
              <a:spcBef>
                <a:spcPts val="0"/>
              </a:spcBef>
              <a:buSzPct val="100000"/>
              <a:defRPr sz="1200">
                <a:uFillTx/>
              </a:defRPr>
            </a:lvl7pPr>
            <a:lvl8pPr lvl="7" rtl="0">
              <a:spcBef>
                <a:spcPts val="0"/>
              </a:spcBef>
              <a:buSzPct val="100000"/>
              <a:defRPr sz="1200">
                <a:uFillTx/>
              </a:defRPr>
            </a:lvl8pPr>
            <a:lvl9pPr lvl="8" rtl="0">
              <a:spcBef>
                <a:spcPts val="0"/>
              </a:spcBef>
              <a:buSzPct val="100000"/>
              <a:defRPr sz="1200">
                <a:uFillTx/>
              </a:defRPr>
            </a:lvl9pPr>
          </a:lstStyle>
          <a:p>
            <a:endParaRPr>
              <a:uFillTx/>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rtl="0">
              <a:spcBef>
                <a:spcPts val="0"/>
              </a:spcBef>
              <a:buSzPct val="100000"/>
              <a:defRPr sz="4800">
                <a:uFillTx/>
              </a:defRPr>
            </a:lvl1pPr>
            <a:lvl2pPr lvl="1" rtl="0">
              <a:spcBef>
                <a:spcPts val="0"/>
              </a:spcBef>
              <a:buSzPct val="100000"/>
              <a:defRPr sz="4800">
                <a:uFillTx/>
              </a:defRPr>
            </a:lvl2pPr>
            <a:lvl3pPr lvl="2" rtl="0">
              <a:spcBef>
                <a:spcPts val="0"/>
              </a:spcBef>
              <a:buSzPct val="100000"/>
              <a:defRPr sz="4800">
                <a:uFillTx/>
              </a:defRPr>
            </a:lvl3pPr>
            <a:lvl4pPr lvl="3" rtl="0">
              <a:spcBef>
                <a:spcPts val="0"/>
              </a:spcBef>
              <a:buSzPct val="100000"/>
              <a:defRPr sz="4800">
                <a:uFillTx/>
              </a:defRPr>
            </a:lvl4pPr>
            <a:lvl5pPr lvl="4" rtl="0">
              <a:spcBef>
                <a:spcPts val="0"/>
              </a:spcBef>
              <a:buSzPct val="100000"/>
              <a:defRPr sz="4800">
                <a:uFillTx/>
              </a:defRPr>
            </a:lvl5pPr>
            <a:lvl6pPr lvl="5" rtl="0">
              <a:spcBef>
                <a:spcPts val="0"/>
              </a:spcBef>
              <a:buSzPct val="100000"/>
              <a:defRPr sz="4800">
                <a:uFillTx/>
              </a:defRPr>
            </a:lvl6pPr>
            <a:lvl7pPr lvl="6" rtl="0">
              <a:spcBef>
                <a:spcPts val="0"/>
              </a:spcBef>
              <a:buSzPct val="100000"/>
              <a:defRPr sz="4800">
                <a:uFillTx/>
              </a:defRPr>
            </a:lvl7pPr>
            <a:lvl8pPr lvl="7" rtl="0">
              <a:spcBef>
                <a:spcPts val="0"/>
              </a:spcBef>
              <a:buSzPct val="100000"/>
              <a:defRPr sz="4800">
                <a:uFillTx/>
              </a:defRPr>
            </a:lvl8pPr>
            <a:lvl9pPr lvl="8" rtl="0">
              <a:spcBef>
                <a:spcPts val="0"/>
              </a:spcBef>
              <a:buSzPct val="100000"/>
              <a:defRPr sz="4800">
                <a:uFillTx/>
              </a:defRPr>
            </a:lvl9pPr>
          </a:lstStyle>
          <a:p>
            <a:endParaRPr>
              <a:uFillTx/>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a:spLocks/>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uFillTx/>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rtl="0">
              <a:spcBef>
                <a:spcPts val="0"/>
              </a:spcBef>
              <a:buSzPct val="100000"/>
              <a:defRPr sz="4200">
                <a:uFillTx/>
              </a:defRPr>
            </a:lvl1pPr>
            <a:lvl2pPr lvl="1" algn="ctr" rtl="0">
              <a:spcBef>
                <a:spcPts val="0"/>
              </a:spcBef>
              <a:buSzPct val="100000"/>
              <a:defRPr sz="4200">
                <a:uFillTx/>
              </a:defRPr>
            </a:lvl2pPr>
            <a:lvl3pPr lvl="2" algn="ctr" rtl="0">
              <a:spcBef>
                <a:spcPts val="0"/>
              </a:spcBef>
              <a:buSzPct val="100000"/>
              <a:defRPr sz="4200">
                <a:uFillTx/>
              </a:defRPr>
            </a:lvl3pPr>
            <a:lvl4pPr lvl="3" algn="ctr" rtl="0">
              <a:spcBef>
                <a:spcPts val="0"/>
              </a:spcBef>
              <a:buSzPct val="100000"/>
              <a:defRPr sz="4200">
                <a:uFillTx/>
              </a:defRPr>
            </a:lvl4pPr>
            <a:lvl5pPr lvl="4" algn="ctr" rtl="0">
              <a:spcBef>
                <a:spcPts val="0"/>
              </a:spcBef>
              <a:buSzPct val="100000"/>
              <a:defRPr sz="4200">
                <a:uFillTx/>
              </a:defRPr>
            </a:lvl5pPr>
            <a:lvl6pPr lvl="5" algn="ctr" rtl="0">
              <a:spcBef>
                <a:spcPts val="0"/>
              </a:spcBef>
              <a:buSzPct val="100000"/>
              <a:defRPr sz="4200">
                <a:uFillTx/>
              </a:defRPr>
            </a:lvl6pPr>
            <a:lvl7pPr lvl="6" algn="ctr" rtl="0">
              <a:spcBef>
                <a:spcPts val="0"/>
              </a:spcBef>
              <a:buSzPct val="100000"/>
              <a:defRPr sz="4200">
                <a:uFillTx/>
              </a:defRPr>
            </a:lvl7pPr>
            <a:lvl8pPr lvl="7" algn="ctr" rtl="0">
              <a:spcBef>
                <a:spcPts val="0"/>
              </a:spcBef>
              <a:buSzPct val="100000"/>
              <a:defRPr sz="4200">
                <a:uFillTx/>
              </a:defRPr>
            </a:lvl8pPr>
            <a:lvl9pPr lvl="8" algn="ctr" rtl="0">
              <a:spcBef>
                <a:spcPts val="0"/>
              </a:spcBef>
              <a:buSzPct val="100000"/>
              <a:defRPr sz="4200">
                <a:uFillTx/>
              </a:defRPr>
            </a:lvl9pPr>
          </a:lstStyle>
          <a:p>
            <a:endParaRPr>
              <a:uFillTx/>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uFillTx/>
              </a:defRPr>
            </a:lvl1pPr>
            <a:lvl2pPr lvl="1" algn="ctr" rtl="0">
              <a:lnSpc>
                <a:spcPct val="100000"/>
              </a:lnSpc>
              <a:spcBef>
                <a:spcPts val="0"/>
              </a:spcBef>
              <a:spcAft>
                <a:spcPts val="0"/>
              </a:spcAft>
              <a:buSzPct val="100000"/>
              <a:buNone/>
              <a:defRPr sz="2100">
                <a:uFillTx/>
              </a:defRPr>
            </a:lvl2pPr>
            <a:lvl3pPr lvl="2" algn="ctr" rtl="0">
              <a:lnSpc>
                <a:spcPct val="100000"/>
              </a:lnSpc>
              <a:spcBef>
                <a:spcPts val="0"/>
              </a:spcBef>
              <a:spcAft>
                <a:spcPts val="0"/>
              </a:spcAft>
              <a:buSzPct val="100000"/>
              <a:buNone/>
              <a:defRPr sz="2100">
                <a:uFillTx/>
              </a:defRPr>
            </a:lvl3pPr>
            <a:lvl4pPr lvl="3" algn="ctr" rtl="0">
              <a:lnSpc>
                <a:spcPct val="100000"/>
              </a:lnSpc>
              <a:spcBef>
                <a:spcPts val="0"/>
              </a:spcBef>
              <a:spcAft>
                <a:spcPts val="0"/>
              </a:spcAft>
              <a:buSzPct val="100000"/>
              <a:buNone/>
              <a:defRPr sz="2100">
                <a:uFillTx/>
              </a:defRPr>
            </a:lvl4pPr>
            <a:lvl5pPr lvl="4" algn="ctr" rtl="0">
              <a:lnSpc>
                <a:spcPct val="100000"/>
              </a:lnSpc>
              <a:spcBef>
                <a:spcPts val="0"/>
              </a:spcBef>
              <a:spcAft>
                <a:spcPts val="0"/>
              </a:spcAft>
              <a:buSzPct val="100000"/>
              <a:buNone/>
              <a:defRPr sz="2100">
                <a:uFillTx/>
              </a:defRPr>
            </a:lvl5pPr>
            <a:lvl6pPr lvl="5" algn="ctr" rtl="0">
              <a:lnSpc>
                <a:spcPct val="100000"/>
              </a:lnSpc>
              <a:spcBef>
                <a:spcPts val="0"/>
              </a:spcBef>
              <a:spcAft>
                <a:spcPts val="0"/>
              </a:spcAft>
              <a:buSzPct val="100000"/>
              <a:buNone/>
              <a:defRPr sz="2100">
                <a:uFillTx/>
              </a:defRPr>
            </a:lvl6pPr>
            <a:lvl7pPr lvl="6" algn="ctr" rtl="0">
              <a:lnSpc>
                <a:spcPct val="100000"/>
              </a:lnSpc>
              <a:spcBef>
                <a:spcPts val="0"/>
              </a:spcBef>
              <a:spcAft>
                <a:spcPts val="0"/>
              </a:spcAft>
              <a:buSzPct val="100000"/>
              <a:buNone/>
              <a:defRPr sz="2100">
                <a:uFillTx/>
              </a:defRPr>
            </a:lvl7pPr>
            <a:lvl8pPr lvl="7" algn="ctr" rtl="0">
              <a:lnSpc>
                <a:spcPct val="100000"/>
              </a:lnSpc>
              <a:spcBef>
                <a:spcPts val="0"/>
              </a:spcBef>
              <a:spcAft>
                <a:spcPts val="0"/>
              </a:spcAft>
              <a:buSzPct val="100000"/>
              <a:buNone/>
              <a:defRPr sz="2100">
                <a:uFillTx/>
              </a:defRPr>
            </a:lvl8pPr>
            <a:lvl9pPr lvl="8" algn="ctr" rtl="0">
              <a:lnSpc>
                <a:spcPct val="100000"/>
              </a:lnSpc>
              <a:spcBef>
                <a:spcPts val="0"/>
              </a:spcBef>
              <a:spcAft>
                <a:spcPts val="0"/>
              </a:spcAft>
              <a:buSzPct val="100000"/>
              <a:buNone/>
              <a:defRPr sz="2100">
                <a:uFillTx/>
              </a:defRPr>
            </a:lvl9pPr>
          </a:lstStyle>
          <a:p>
            <a:endParaRPr>
              <a:uFillTx/>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rtl="0">
              <a:spcBef>
                <a:spcPts val="0"/>
              </a:spcBef>
              <a:defRPr>
                <a:uFillTx/>
              </a:defRPr>
            </a:lvl1pPr>
            <a:lvl2pPr lvl="1" rtl="0">
              <a:spcBef>
                <a:spcPts val="0"/>
              </a:spcBef>
              <a:defRPr>
                <a:uFillTx/>
              </a:defRPr>
            </a:lvl2pPr>
            <a:lvl3pPr lvl="2" rtl="0">
              <a:spcBef>
                <a:spcPts val="0"/>
              </a:spcBef>
              <a:defRPr>
                <a:uFillTx/>
              </a:defRPr>
            </a:lvl3pPr>
            <a:lvl4pPr lvl="3" rtl="0">
              <a:spcBef>
                <a:spcPts val="0"/>
              </a:spcBef>
              <a:defRPr>
                <a:uFillTx/>
              </a:defRPr>
            </a:lvl4pPr>
            <a:lvl5pPr lvl="4" rtl="0">
              <a:spcBef>
                <a:spcPts val="0"/>
              </a:spcBef>
              <a:defRPr>
                <a:uFillTx/>
              </a:defRPr>
            </a:lvl5pPr>
            <a:lvl6pPr lvl="5" rtl="0">
              <a:spcBef>
                <a:spcPts val="0"/>
              </a:spcBef>
              <a:defRPr>
                <a:uFillTx/>
              </a:defRPr>
            </a:lvl6pPr>
            <a:lvl7pPr lvl="6" rtl="0">
              <a:spcBef>
                <a:spcPts val="0"/>
              </a:spcBef>
              <a:defRPr>
                <a:uFillTx/>
              </a:defRPr>
            </a:lvl7pPr>
            <a:lvl8pPr lvl="7" rtl="0">
              <a:spcBef>
                <a:spcPts val="0"/>
              </a:spcBef>
              <a:defRPr>
                <a:uFillTx/>
              </a:defRPr>
            </a:lvl8pPr>
            <a:lvl9pPr lvl="8" rtl="0">
              <a:spcBef>
                <a:spcPts val="0"/>
              </a:spcBef>
              <a:defRPr>
                <a:uFillTx/>
              </a:defRPr>
            </a:lvl9pPr>
          </a:lstStyle>
          <a:p>
            <a:endParaRPr>
              <a:uFillTx/>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rtl="0">
              <a:lnSpc>
                <a:spcPct val="100000"/>
              </a:lnSpc>
              <a:spcBef>
                <a:spcPts val="0"/>
              </a:spcBef>
              <a:spcAft>
                <a:spcPts val="0"/>
              </a:spcAft>
              <a:buNone/>
              <a:defRPr>
                <a:uFillTx/>
              </a:defRPr>
            </a:lvl1pPr>
          </a:lstStyle>
          <a:p>
            <a:endParaRPr>
              <a:uFillTx/>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s">
                <a:uFillTx/>
              </a:rPr>
              <a:t>‹N›</a:t>
            </a:fld>
            <a:endParaRPr lang="es">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uFillTx/>
              </a:defRPr>
            </a:lvl1pPr>
            <a:lvl2pPr lvl="1" rtl="0">
              <a:spcBef>
                <a:spcPts val="0"/>
              </a:spcBef>
              <a:buClr>
                <a:schemeClr val="dk1"/>
              </a:buClr>
              <a:buSzPct val="100000"/>
              <a:buNone/>
              <a:defRPr sz="2800">
                <a:solidFill>
                  <a:schemeClr val="dk1"/>
                </a:solidFill>
                <a:uFillTx/>
              </a:defRPr>
            </a:lvl2pPr>
            <a:lvl3pPr lvl="2" rtl="0">
              <a:spcBef>
                <a:spcPts val="0"/>
              </a:spcBef>
              <a:buClr>
                <a:schemeClr val="dk1"/>
              </a:buClr>
              <a:buSzPct val="100000"/>
              <a:buNone/>
              <a:defRPr sz="2800">
                <a:solidFill>
                  <a:schemeClr val="dk1"/>
                </a:solidFill>
                <a:uFillTx/>
              </a:defRPr>
            </a:lvl3pPr>
            <a:lvl4pPr lvl="3" rtl="0">
              <a:spcBef>
                <a:spcPts val="0"/>
              </a:spcBef>
              <a:buClr>
                <a:schemeClr val="dk1"/>
              </a:buClr>
              <a:buSzPct val="100000"/>
              <a:buNone/>
              <a:defRPr sz="2800">
                <a:solidFill>
                  <a:schemeClr val="dk1"/>
                </a:solidFill>
                <a:uFillTx/>
              </a:defRPr>
            </a:lvl4pPr>
            <a:lvl5pPr lvl="4" rtl="0">
              <a:spcBef>
                <a:spcPts val="0"/>
              </a:spcBef>
              <a:buClr>
                <a:schemeClr val="dk1"/>
              </a:buClr>
              <a:buSzPct val="100000"/>
              <a:buNone/>
              <a:defRPr sz="2800">
                <a:solidFill>
                  <a:schemeClr val="dk1"/>
                </a:solidFill>
                <a:uFillTx/>
              </a:defRPr>
            </a:lvl5pPr>
            <a:lvl6pPr lvl="5" rtl="0">
              <a:spcBef>
                <a:spcPts val="0"/>
              </a:spcBef>
              <a:buClr>
                <a:schemeClr val="dk1"/>
              </a:buClr>
              <a:buSzPct val="100000"/>
              <a:buNone/>
              <a:defRPr sz="2800">
                <a:solidFill>
                  <a:schemeClr val="dk1"/>
                </a:solidFill>
                <a:uFillTx/>
              </a:defRPr>
            </a:lvl6pPr>
            <a:lvl7pPr lvl="6" rtl="0">
              <a:spcBef>
                <a:spcPts val="0"/>
              </a:spcBef>
              <a:buClr>
                <a:schemeClr val="dk1"/>
              </a:buClr>
              <a:buSzPct val="100000"/>
              <a:buNone/>
              <a:defRPr sz="2800">
                <a:solidFill>
                  <a:schemeClr val="dk1"/>
                </a:solidFill>
                <a:uFillTx/>
              </a:defRPr>
            </a:lvl7pPr>
            <a:lvl8pPr lvl="7" rtl="0">
              <a:spcBef>
                <a:spcPts val="0"/>
              </a:spcBef>
              <a:buClr>
                <a:schemeClr val="dk1"/>
              </a:buClr>
              <a:buSzPct val="100000"/>
              <a:buNone/>
              <a:defRPr sz="2800">
                <a:solidFill>
                  <a:schemeClr val="dk1"/>
                </a:solidFill>
                <a:uFillTx/>
              </a:defRPr>
            </a:lvl8pPr>
            <a:lvl9pPr lvl="8" rtl="0">
              <a:spcBef>
                <a:spcPts val="0"/>
              </a:spcBef>
              <a:buClr>
                <a:schemeClr val="dk1"/>
              </a:buClr>
              <a:buSzPct val="100000"/>
              <a:buNone/>
              <a:defRPr sz="2800">
                <a:solidFill>
                  <a:schemeClr val="dk1"/>
                </a:solidFill>
                <a:uFillTx/>
              </a:defRPr>
            </a:lvl9pPr>
          </a:lstStyle>
          <a:p>
            <a:endParaRPr>
              <a:uFillTx/>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uFillTx/>
              </a:defRPr>
            </a:lvl1pPr>
            <a:lvl2pPr lvl="1" rtl="0">
              <a:lnSpc>
                <a:spcPct val="115000"/>
              </a:lnSpc>
              <a:spcBef>
                <a:spcPts val="0"/>
              </a:spcBef>
              <a:spcAft>
                <a:spcPts val="1600"/>
              </a:spcAft>
              <a:buClr>
                <a:schemeClr val="dk2"/>
              </a:buClr>
              <a:defRPr>
                <a:solidFill>
                  <a:schemeClr val="dk2"/>
                </a:solidFill>
                <a:uFillTx/>
              </a:defRPr>
            </a:lvl2pPr>
            <a:lvl3pPr lvl="2" rtl="0">
              <a:lnSpc>
                <a:spcPct val="115000"/>
              </a:lnSpc>
              <a:spcBef>
                <a:spcPts val="0"/>
              </a:spcBef>
              <a:spcAft>
                <a:spcPts val="1600"/>
              </a:spcAft>
              <a:buClr>
                <a:schemeClr val="dk2"/>
              </a:buClr>
              <a:defRPr>
                <a:solidFill>
                  <a:schemeClr val="dk2"/>
                </a:solidFill>
                <a:uFillTx/>
              </a:defRPr>
            </a:lvl3pPr>
            <a:lvl4pPr lvl="3" rtl="0">
              <a:lnSpc>
                <a:spcPct val="115000"/>
              </a:lnSpc>
              <a:spcBef>
                <a:spcPts val="0"/>
              </a:spcBef>
              <a:spcAft>
                <a:spcPts val="1600"/>
              </a:spcAft>
              <a:buClr>
                <a:schemeClr val="dk2"/>
              </a:buClr>
              <a:defRPr>
                <a:solidFill>
                  <a:schemeClr val="dk2"/>
                </a:solidFill>
                <a:uFillTx/>
              </a:defRPr>
            </a:lvl4pPr>
            <a:lvl5pPr lvl="4" rtl="0">
              <a:lnSpc>
                <a:spcPct val="115000"/>
              </a:lnSpc>
              <a:spcBef>
                <a:spcPts val="0"/>
              </a:spcBef>
              <a:spcAft>
                <a:spcPts val="1600"/>
              </a:spcAft>
              <a:buClr>
                <a:schemeClr val="dk2"/>
              </a:buClr>
              <a:defRPr>
                <a:solidFill>
                  <a:schemeClr val="dk2"/>
                </a:solidFill>
                <a:uFillTx/>
              </a:defRPr>
            </a:lvl5pPr>
            <a:lvl6pPr lvl="5" rtl="0">
              <a:lnSpc>
                <a:spcPct val="115000"/>
              </a:lnSpc>
              <a:spcBef>
                <a:spcPts val="0"/>
              </a:spcBef>
              <a:spcAft>
                <a:spcPts val="1600"/>
              </a:spcAft>
              <a:buClr>
                <a:schemeClr val="dk2"/>
              </a:buClr>
              <a:defRPr>
                <a:solidFill>
                  <a:schemeClr val="dk2"/>
                </a:solidFill>
                <a:uFillTx/>
              </a:defRPr>
            </a:lvl6pPr>
            <a:lvl7pPr lvl="6" rtl="0">
              <a:lnSpc>
                <a:spcPct val="115000"/>
              </a:lnSpc>
              <a:spcBef>
                <a:spcPts val="0"/>
              </a:spcBef>
              <a:spcAft>
                <a:spcPts val="1600"/>
              </a:spcAft>
              <a:buClr>
                <a:schemeClr val="dk2"/>
              </a:buClr>
              <a:defRPr>
                <a:solidFill>
                  <a:schemeClr val="dk2"/>
                </a:solidFill>
                <a:uFillTx/>
              </a:defRPr>
            </a:lvl7pPr>
            <a:lvl8pPr lvl="7" rtl="0">
              <a:lnSpc>
                <a:spcPct val="115000"/>
              </a:lnSpc>
              <a:spcBef>
                <a:spcPts val="0"/>
              </a:spcBef>
              <a:spcAft>
                <a:spcPts val="1600"/>
              </a:spcAft>
              <a:buClr>
                <a:schemeClr val="dk2"/>
              </a:buClr>
              <a:defRPr>
                <a:solidFill>
                  <a:schemeClr val="dk2"/>
                </a:solidFill>
                <a:uFillTx/>
              </a:defRPr>
            </a:lvl8pPr>
            <a:lvl9pPr lvl="8" rtl="0">
              <a:lnSpc>
                <a:spcPct val="115000"/>
              </a:lnSpc>
              <a:spcBef>
                <a:spcPts val="0"/>
              </a:spcBef>
              <a:spcAft>
                <a:spcPts val="1600"/>
              </a:spcAft>
              <a:buClr>
                <a:schemeClr val="dk2"/>
              </a:buClr>
              <a:defRPr>
                <a:solidFill>
                  <a:schemeClr val="dk2"/>
                </a:solidFill>
                <a:uFillTx/>
              </a:defRPr>
            </a:lvl9pPr>
          </a:lstStyle>
          <a:p>
            <a:endParaRPr>
              <a:uFillTx/>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s" sz="1000">
                <a:solidFill>
                  <a:schemeClr val="dk2"/>
                </a:solidFill>
                <a:uFillTx/>
              </a:rPr>
              <a:t>‹N›</a:t>
            </a:fld>
            <a:endParaRPr lang="es" sz="1000">
              <a:solidFill>
                <a:schemeClr val="dk2"/>
              </a:solidFill>
              <a:uFillTx/>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uFillTx/>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uFillTx/>
              </a:rPr>
              <a:t>Fare clic per modificare lo stile del titolo</a:t>
            </a:r>
            <a:endParaRPr lang="it-IT">
              <a:uFillTx/>
            </a:endParaRP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uFillTx/>
              </a:rPr>
              <a:t>Fare clic per modificare stili del testo dello schema</a:t>
            </a:r>
          </a:p>
          <a:p>
            <a:pPr lvl="1"/>
            <a:r>
              <a:rPr lang="it-IT" smtClean="0">
                <a:uFillTx/>
              </a:rPr>
              <a:t>Secondo livello</a:t>
            </a:r>
          </a:p>
          <a:p>
            <a:pPr lvl="2"/>
            <a:r>
              <a:rPr lang="it-IT" smtClean="0">
                <a:uFillTx/>
              </a:rPr>
              <a:t>Terzo livello</a:t>
            </a:r>
          </a:p>
          <a:p>
            <a:pPr lvl="3"/>
            <a:r>
              <a:rPr lang="it-IT" smtClean="0">
                <a:uFillTx/>
              </a:rPr>
              <a:t>Quarto livello</a:t>
            </a:r>
          </a:p>
          <a:p>
            <a:pPr lvl="4"/>
            <a:r>
              <a:rPr lang="it-IT" smtClean="0">
                <a:uFillTx/>
              </a:rPr>
              <a:t>Quinto livello</a:t>
            </a:r>
            <a:endParaRPr lang="it-IT">
              <a:uFillTx/>
            </a:endParaRPr>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uFillTx/>
              </a:defRPr>
            </a:lvl1pPr>
          </a:lstStyle>
          <a:p>
            <a:fld id="{41F0EEF5-562E-4302-AA1D-DA6DBDC32F4C}" type="datetimeFigureOut">
              <a:rPr lang="it-IT" smtClean="0">
                <a:uFillTx/>
              </a:rPr>
              <a:t>23/05/2017</a:t>
            </a:fld>
            <a:endParaRPr lang="it-IT">
              <a:uFillTx/>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uFillTx/>
              </a:defRPr>
            </a:lvl1pPr>
          </a:lstStyle>
          <a:p>
            <a:endParaRPr lang="it-IT">
              <a:uFillTx/>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uFillTx/>
              </a:defRPr>
            </a:lvl1pPr>
          </a:lstStyle>
          <a:p>
            <a:pPr lvl="0" algn="r" rtl="0">
              <a:spcBef>
                <a:spcPts val="0"/>
              </a:spcBef>
              <a:buNone/>
            </a:pPr>
            <a:fld id="{00000000-1234-1234-1234-123412341234}" type="slidenum">
              <a:rPr lang="es" sz="1000" smtClean="0">
                <a:solidFill>
                  <a:schemeClr val="dk2"/>
                </a:solidFill>
                <a:uFillTx/>
              </a:rPr>
              <a:t>‹N›</a:t>
            </a:fld>
            <a:endParaRPr lang="es" sz="1000">
              <a:solidFill>
                <a:schemeClr val="dk2"/>
              </a:solidFill>
              <a:uFillTx/>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685800" rtl="0" eaLnBrk="1" latinLnBrk="0" hangingPunct="1">
        <a:lnSpc>
          <a:spcPct val="90000"/>
        </a:lnSpc>
        <a:spcBef>
          <a:spcPct val="0"/>
        </a:spcBef>
        <a:buNone/>
        <a:defRPr sz="3300" kern="1200">
          <a:solidFill>
            <a:schemeClr val="tx1"/>
          </a:solidFill>
          <a:uFillTx/>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uFillTx/>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uFillTx/>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uFillTx/>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uFillTx/>
          <a:latin typeface="+mn-lt"/>
          <a:ea typeface="+mn-ea"/>
          <a:cs typeface="+mn-cs"/>
        </a:defRPr>
      </a:lvl9pPr>
    </p:bodyStyle>
    <p:otherStyle>
      <a:defPPr>
        <a:defRPr lang="it-IT">
          <a:uFillTx/>
        </a:defRPr>
      </a:defPPr>
      <a:lvl1pPr marL="0" algn="l" defTabSz="685800" rtl="0" eaLnBrk="1" latinLnBrk="0" hangingPunct="1">
        <a:defRPr sz="1350" kern="1200">
          <a:solidFill>
            <a:schemeClr val="tx1"/>
          </a:solidFill>
          <a:uFillTx/>
          <a:latin typeface="+mn-lt"/>
          <a:ea typeface="+mn-ea"/>
          <a:cs typeface="+mn-cs"/>
        </a:defRPr>
      </a:lvl1pPr>
      <a:lvl2pPr marL="342900" algn="l" defTabSz="685800" rtl="0" eaLnBrk="1" latinLnBrk="0" hangingPunct="1">
        <a:defRPr sz="1350" kern="1200">
          <a:solidFill>
            <a:schemeClr val="tx1"/>
          </a:solidFill>
          <a:uFillTx/>
          <a:latin typeface="+mn-lt"/>
          <a:ea typeface="+mn-ea"/>
          <a:cs typeface="+mn-cs"/>
        </a:defRPr>
      </a:lvl2pPr>
      <a:lvl3pPr marL="685800" algn="l" defTabSz="685800" rtl="0" eaLnBrk="1" latinLnBrk="0" hangingPunct="1">
        <a:defRPr sz="1350" kern="1200">
          <a:solidFill>
            <a:schemeClr val="tx1"/>
          </a:solidFill>
          <a:uFillTx/>
          <a:latin typeface="+mn-lt"/>
          <a:ea typeface="+mn-ea"/>
          <a:cs typeface="+mn-cs"/>
        </a:defRPr>
      </a:lvl3pPr>
      <a:lvl4pPr marL="1028700" algn="l" defTabSz="685800" rtl="0" eaLnBrk="1" latinLnBrk="0" hangingPunct="1">
        <a:defRPr sz="1350" kern="1200">
          <a:solidFill>
            <a:schemeClr val="tx1"/>
          </a:solidFill>
          <a:uFillTx/>
          <a:latin typeface="+mn-lt"/>
          <a:ea typeface="+mn-ea"/>
          <a:cs typeface="+mn-cs"/>
        </a:defRPr>
      </a:lvl4pPr>
      <a:lvl5pPr marL="1371600" algn="l" defTabSz="685800" rtl="0" eaLnBrk="1" latinLnBrk="0" hangingPunct="1">
        <a:defRPr sz="1350" kern="1200">
          <a:solidFill>
            <a:schemeClr val="tx1"/>
          </a:solidFill>
          <a:uFillTx/>
          <a:latin typeface="+mn-lt"/>
          <a:ea typeface="+mn-ea"/>
          <a:cs typeface="+mn-cs"/>
        </a:defRPr>
      </a:lvl5pPr>
      <a:lvl6pPr marL="1714500" algn="l" defTabSz="685800" rtl="0" eaLnBrk="1" latinLnBrk="0" hangingPunct="1">
        <a:defRPr sz="1350" kern="1200">
          <a:solidFill>
            <a:schemeClr val="tx1"/>
          </a:solidFill>
          <a:uFillTx/>
          <a:latin typeface="+mn-lt"/>
          <a:ea typeface="+mn-ea"/>
          <a:cs typeface="+mn-cs"/>
        </a:defRPr>
      </a:lvl6pPr>
      <a:lvl7pPr marL="2057400" algn="l" defTabSz="685800" rtl="0" eaLnBrk="1" latinLnBrk="0" hangingPunct="1">
        <a:defRPr sz="1350" kern="1200">
          <a:solidFill>
            <a:schemeClr val="tx1"/>
          </a:solidFill>
          <a:uFillTx/>
          <a:latin typeface="+mn-lt"/>
          <a:ea typeface="+mn-ea"/>
          <a:cs typeface="+mn-cs"/>
        </a:defRPr>
      </a:lvl7pPr>
      <a:lvl8pPr marL="2400300" algn="l" defTabSz="685800" rtl="0" eaLnBrk="1" latinLnBrk="0" hangingPunct="1">
        <a:defRPr sz="1350" kern="1200">
          <a:solidFill>
            <a:schemeClr val="tx1"/>
          </a:solidFill>
          <a:uFillTx/>
          <a:latin typeface="+mn-lt"/>
          <a:ea typeface="+mn-ea"/>
          <a:cs typeface="+mn-cs"/>
        </a:defRPr>
      </a:lvl8pPr>
      <a:lvl9pPr marL="2743200" algn="l" defTabSz="685800" rtl="0" eaLnBrk="1" latinLnBrk="0" hangingPunct="1">
        <a:defRPr sz="135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t4bOoERyQLM&amp;feature=youtu.be"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jpg"/><Relationship Id="rId4" Type="http://schemas.openxmlformats.org/officeDocument/2006/relationships/image" Target="../media/image20.pn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a:spLocks/>
          </p:cNvSpPr>
          <p:nvPr/>
        </p:nvSpPr>
        <p:spPr>
          <a:xfrm>
            <a:off x="1467685" y="5646367"/>
            <a:ext cx="6315664" cy="728562"/>
          </a:xfrm>
          <a:prstGeom prst="rect">
            <a:avLst/>
          </a:prstGeom>
          <a:solidFill>
            <a:srgbClr val="D39F3C"/>
          </a:solidFill>
          <a:ln>
            <a:noFill/>
          </a:ln>
        </p:spPr>
        <p:txBody>
          <a:bodyPr lIns="91425" tIns="91425" rIns="91425" bIns="91425" anchor="ctr" anchorCtr="0">
            <a:noAutofit/>
          </a:bodyPr>
          <a:lstStyle/>
          <a:p>
            <a:pPr lvl="0">
              <a:spcBef>
                <a:spcPts val="0"/>
              </a:spcBef>
              <a:buNone/>
            </a:pPr>
            <a:endParaRPr>
              <a:uFillTx/>
            </a:endParaRPr>
          </a:p>
        </p:txBody>
      </p:sp>
      <p:sp>
        <p:nvSpPr>
          <p:cNvPr id="57" name="Shape 57"/>
          <p:cNvSpPr txBox="1">
            <a:spLocks/>
          </p:cNvSpPr>
          <p:nvPr/>
        </p:nvSpPr>
        <p:spPr>
          <a:xfrm>
            <a:off x="1313035" y="5710799"/>
            <a:ext cx="6458308" cy="1397974"/>
          </a:xfrm>
          <a:prstGeom prst="rect">
            <a:avLst/>
          </a:prstGeom>
          <a:noFill/>
          <a:ln>
            <a:noFill/>
          </a:ln>
        </p:spPr>
        <p:txBody>
          <a:bodyPr lIns="91425" tIns="91425" rIns="91425" bIns="91425" anchor="t" anchorCtr="0">
            <a:noAutofit/>
          </a:bodyPr>
          <a:lstStyle/>
          <a:p>
            <a:pPr lvl="0" algn="ctr" rtl="0">
              <a:spcBef>
                <a:spcPts val="0"/>
              </a:spcBef>
              <a:buNone/>
            </a:pPr>
            <a:r>
              <a:rPr lang="es" dirty="0">
                <a:solidFill>
                  <a:srgbClr val="FFFFFF"/>
                </a:solidFill>
                <a:uFillTx/>
                <a:latin typeface="Titillium Web"/>
                <a:ea typeface="Titillium Web"/>
                <a:cs typeface="Titillium Web"/>
                <a:sym typeface="Titillium Web"/>
              </a:rPr>
              <a:t> </a:t>
            </a:r>
            <a:r>
              <a:rPr lang="es" dirty="0" smtClean="0">
                <a:solidFill>
                  <a:srgbClr val="FFFFFF"/>
                </a:solidFill>
                <a:uFillTx/>
                <a:latin typeface="Titillium Web"/>
                <a:ea typeface="Titillium Web"/>
                <a:cs typeface="Titillium Web"/>
                <a:sym typeface="Titillium Web"/>
              </a:rPr>
              <a:t>17/11/2016               Susanna Sancassani, Politecnico di Milano - METID</a:t>
            </a:r>
            <a:endParaRPr lang="es" dirty="0">
              <a:solidFill>
                <a:srgbClr val="FFFFFF"/>
              </a:solidFill>
              <a:uFillTx/>
              <a:latin typeface="Titillium Web"/>
              <a:ea typeface="Titillium Web"/>
              <a:cs typeface="Titillium Web"/>
              <a:sym typeface="Titillium Web"/>
            </a:endParaRPr>
          </a:p>
        </p:txBody>
      </p:sp>
      <p:pic>
        <p:nvPicPr>
          <p:cNvPr id="58" name="Shape 58"/>
          <p:cNvPicPr preferRelativeResize="0"/>
          <p:nvPr/>
        </p:nvPicPr>
        <p:blipFill>
          <a:blip r:embed="rId3"/>
          <a:stretch>
            <a:fillRect/>
          </a:stretch>
        </p:blipFill>
        <p:spPr>
          <a:xfrm>
            <a:off x="6955907" y="6004666"/>
            <a:ext cx="2080500" cy="482674"/>
          </a:xfrm>
          <a:prstGeom prst="rect">
            <a:avLst/>
          </a:prstGeom>
          <a:noFill/>
          <a:ln>
            <a:noFill/>
          </a:ln>
        </p:spPr>
      </p:pic>
      <p:sp>
        <p:nvSpPr>
          <p:cNvPr id="59" name="Shape 59"/>
          <p:cNvSpPr txBox="1">
            <a:spLocks/>
          </p:cNvSpPr>
          <p:nvPr/>
        </p:nvSpPr>
        <p:spPr>
          <a:xfrm>
            <a:off x="782150" y="1704550"/>
            <a:ext cx="8016162" cy="10029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600"/>
              </a:spcAft>
              <a:buClr>
                <a:schemeClr val="dk1"/>
              </a:buClr>
              <a:buSzPct val="27500"/>
              <a:buFont typeface="Arial"/>
              <a:buNone/>
            </a:pPr>
            <a:r>
              <a:rPr lang="es" sz="4000" b="1" dirty="0">
                <a:solidFill>
                  <a:srgbClr val="813B79"/>
                </a:solidFill>
                <a:uFillTx/>
                <a:latin typeface="Sorts Mill Goudy"/>
                <a:ea typeface="Sorts Mill Goudy"/>
                <a:cs typeface="Sorts Mill Goudy"/>
                <a:sym typeface="Sorts Mill Goudy"/>
              </a:rPr>
              <a:t>LEADERSHIP SCHOOL</a:t>
            </a:r>
          </a:p>
          <a:p>
            <a:pPr lvl="0" algn="ctr" rtl="0">
              <a:lnSpc>
                <a:spcPct val="115000"/>
              </a:lnSpc>
              <a:spcBef>
                <a:spcPts val="0"/>
              </a:spcBef>
              <a:spcAft>
                <a:spcPts val="1800"/>
              </a:spcAft>
              <a:buClr>
                <a:schemeClr val="dk1"/>
              </a:buClr>
              <a:buFont typeface="Arial"/>
              <a:buNone/>
            </a:pPr>
            <a:r>
              <a:rPr lang="es" dirty="0">
                <a:solidFill>
                  <a:schemeClr val="dk1"/>
                </a:solidFill>
                <a:uFillTx/>
                <a:latin typeface="Titillium Web"/>
                <a:ea typeface="Titillium Web"/>
                <a:cs typeface="Titillium Web"/>
                <a:sym typeface="Titillium Web"/>
              </a:rPr>
              <a:t>Preparing Higher Education leaders to become the change makers of the university of tomorrow</a:t>
            </a:r>
          </a:p>
          <a:p>
            <a:pPr lvl="0" algn="ctr" rtl="0">
              <a:lnSpc>
                <a:spcPct val="115000"/>
              </a:lnSpc>
              <a:spcBef>
                <a:spcPts val="0"/>
              </a:spcBef>
              <a:spcAft>
                <a:spcPts val="600"/>
              </a:spcAft>
              <a:buClr>
                <a:schemeClr val="dk1"/>
              </a:buClr>
              <a:buFont typeface="Arial"/>
              <a:buNone/>
            </a:pPr>
            <a:endParaRPr sz="4000" b="1" dirty="0">
              <a:solidFill>
                <a:srgbClr val="813B79"/>
              </a:solidFill>
              <a:uFillTx/>
              <a:latin typeface="Sorts Mill Goudy"/>
              <a:ea typeface="Sorts Mill Goudy"/>
              <a:cs typeface="Sorts Mill Goudy"/>
              <a:sym typeface="Sorts Mill Goudy"/>
            </a:endParaRPr>
          </a:p>
          <a:p>
            <a:pPr lvl="0" algn="ctr" rtl="0">
              <a:spcBef>
                <a:spcPts val="0"/>
              </a:spcBef>
              <a:buNone/>
            </a:pPr>
            <a:endParaRPr sz="3000" b="1" dirty="0">
              <a:solidFill>
                <a:srgbClr val="813B79"/>
              </a:solidFill>
              <a:uFillTx/>
              <a:latin typeface="Dosis"/>
              <a:ea typeface="Dosis"/>
              <a:cs typeface="Dosis"/>
              <a:sym typeface="Dosis"/>
            </a:endParaRPr>
          </a:p>
        </p:txBody>
      </p:sp>
      <p:sp>
        <p:nvSpPr>
          <p:cNvPr id="7" name="Shape 54"/>
          <p:cNvSpPr txBox="1">
            <a:spLocks/>
          </p:cNvSpPr>
          <p:nvPr/>
        </p:nvSpPr>
        <p:spPr>
          <a:xfrm>
            <a:off x="479501" y="2838536"/>
            <a:ext cx="8556906" cy="10029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600"/>
              </a:spcAft>
              <a:buClr>
                <a:schemeClr val="dk1"/>
              </a:buClr>
              <a:buSzPct val="27500"/>
              <a:buFont typeface="Arial"/>
              <a:buNone/>
            </a:pPr>
            <a:r>
              <a:rPr lang="es" sz="3200" b="1" dirty="0" smtClean="0">
                <a:solidFill>
                  <a:srgbClr val="813B79"/>
                </a:solidFill>
                <a:uFillTx/>
                <a:latin typeface="Sorts Mill Goudy"/>
                <a:ea typeface="Sorts Mill Goudy"/>
                <a:cs typeface="Sorts Mill Goudy"/>
                <a:sym typeface="Sorts Mill Goudy"/>
              </a:rPr>
              <a:t>D-TRANSFORM: </a:t>
            </a:r>
          </a:p>
          <a:p>
            <a:pPr lvl="0" algn="ctr" rtl="0">
              <a:lnSpc>
                <a:spcPct val="115000"/>
              </a:lnSpc>
              <a:spcBef>
                <a:spcPts val="0"/>
              </a:spcBef>
              <a:spcAft>
                <a:spcPts val="600"/>
              </a:spcAft>
              <a:buClr>
                <a:schemeClr val="dk1"/>
              </a:buClr>
              <a:buSzPct val="27500"/>
              <a:buFont typeface="Arial"/>
              <a:buNone/>
            </a:pPr>
            <a:r>
              <a:rPr lang="es" sz="3200" b="1" dirty="0" smtClean="0">
                <a:solidFill>
                  <a:srgbClr val="813B79"/>
                </a:solidFill>
                <a:uFillTx/>
                <a:latin typeface="Sorts Mill Goudy"/>
                <a:ea typeface="Sorts Mill Goudy"/>
                <a:cs typeface="Sorts Mill Goudy"/>
                <a:sym typeface="Sorts Mill Goudy"/>
              </a:rPr>
              <a:t>University strategies</a:t>
            </a:r>
          </a:p>
          <a:p>
            <a:pPr lvl="0" algn="ctr" rtl="0">
              <a:lnSpc>
                <a:spcPct val="115000"/>
              </a:lnSpc>
              <a:spcBef>
                <a:spcPts val="0"/>
              </a:spcBef>
              <a:spcAft>
                <a:spcPts val="600"/>
              </a:spcAft>
              <a:buClr>
                <a:schemeClr val="dk1"/>
              </a:buClr>
              <a:buSzPct val="27500"/>
              <a:buFont typeface="Arial"/>
              <a:buNone/>
            </a:pPr>
            <a:r>
              <a:rPr lang="es" sz="3200" b="1" dirty="0" smtClean="0">
                <a:solidFill>
                  <a:srgbClr val="813B79"/>
                </a:solidFill>
                <a:uFillTx/>
                <a:latin typeface="Sorts Mill Goudy"/>
                <a:ea typeface="Sorts Mill Goudy"/>
                <a:cs typeface="Sorts Mill Goudy"/>
                <a:sym typeface="Sorts Mill Goudy"/>
              </a:rPr>
              <a:t> </a:t>
            </a:r>
            <a:r>
              <a:rPr lang="es" sz="3200" b="1" dirty="0" smtClean="0">
                <a:solidFill>
                  <a:srgbClr val="813B79"/>
                </a:solidFill>
                <a:uFillTx/>
                <a:latin typeface="Sorts Mill Goudy"/>
                <a:ea typeface="Sorts Mill Goudy"/>
                <a:cs typeface="Sorts Mill Goudy"/>
                <a:sym typeface="Sorts Mill Goudy"/>
              </a:rPr>
              <a:t>in the digital age</a:t>
            </a:r>
            <a:endParaRPr lang="es" sz="3200" b="1" dirty="0">
              <a:solidFill>
                <a:srgbClr val="813B79"/>
              </a:solidFill>
              <a:uFillTx/>
              <a:latin typeface="Sorts Mill Goudy"/>
              <a:ea typeface="Sorts Mill Goudy"/>
              <a:cs typeface="Sorts Mill Goudy"/>
              <a:sym typeface="Sorts Mill Goudy"/>
            </a:endParaRPr>
          </a:p>
          <a:p>
            <a:pPr lvl="0" algn="ctr" rtl="0">
              <a:lnSpc>
                <a:spcPct val="115000"/>
              </a:lnSpc>
              <a:spcBef>
                <a:spcPts val="0"/>
              </a:spcBef>
              <a:spcAft>
                <a:spcPts val="600"/>
              </a:spcAft>
              <a:buClr>
                <a:schemeClr val="dk1"/>
              </a:buClr>
              <a:buSzPct val="27500"/>
              <a:buFont typeface="Arial"/>
              <a:buNone/>
            </a:pPr>
            <a:r>
              <a:rPr lang="es" sz="3200" b="1" dirty="0" smtClean="0">
                <a:solidFill>
                  <a:srgbClr val="813B79"/>
                </a:solidFill>
                <a:uFillTx/>
                <a:latin typeface="Sorts Mill Goudy"/>
                <a:ea typeface="Sorts Mill Goudy"/>
                <a:cs typeface="Sorts Mill Goudy"/>
                <a:sym typeface="Sorts Mill Goudy"/>
              </a:rPr>
              <a:t>A MOOC for supporting </a:t>
            </a:r>
            <a:r>
              <a:rPr lang="es" sz="3200" b="1" dirty="0">
                <a:solidFill>
                  <a:srgbClr val="813B79"/>
                </a:solidFill>
                <a:latin typeface="Sorts Mill Goudy"/>
                <a:ea typeface="Sorts Mill Goudy"/>
                <a:cs typeface="Sorts Mill Goudy"/>
                <a:sym typeface="Sorts Mill Goudy"/>
              </a:rPr>
              <a:t>transition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26397" y="-203258"/>
            <a:ext cx="9291824" cy="697678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640388"/>
            <a:ext cx="12192000" cy="8128000"/>
          </a:xfrm>
          <a:prstGeom prst="rect">
            <a:avLst/>
          </a:prstGeom>
        </p:spPr>
      </p:pic>
      <p:sp>
        <p:nvSpPr>
          <p:cNvPr id="3" name="CasellaDiTesto 2"/>
          <p:cNvSpPr txBox="1">
            <a:spLocks/>
          </p:cNvSpPr>
          <p:nvPr/>
        </p:nvSpPr>
        <p:spPr>
          <a:xfrm>
            <a:off x="1394683" y="4184072"/>
            <a:ext cx="6755018" cy="1569660"/>
          </a:xfrm>
          <a:prstGeom prst="rect">
            <a:avLst/>
          </a:prstGeom>
          <a:noFill/>
          <a:effectLst>
            <a:outerShdw blurRad="50800" dist="50800" dir="5400000" algn="ctr" rotWithShape="0">
              <a:srgbClr val="000000">
                <a:alpha val="47000"/>
              </a:srgbClr>
            </a:outerShdw>
          </a:effectLst>
        </p:spPr>
        <p:txBody>
          <a:bodyPr wrap="square" rtlCol="0">
            <a:spAutoFit/>
          </a:bodyPr>
          <a:lstStyle/>
          <a:p>
            <a:r>
              <a:rPr lang="it-IT" sz="9600" b="1" dirty="0" err="1">
                <a:solidFill>
                  <a:schemeClr val="bg1"/>
                </a:solidFill>
                <a:effectLst>
                  <a:outerShdw blurRad="50800" dist="50800" dir="5400000" sx="11000" sy="11000" algn="ctr" rotWithShape="0">
                    <a:schemeClr val="bg2">
                      <a:lumMod val="50000"/>
                      <a:alpha val="46000"/>
                    </a:schemeClr>
                  </a:outerShdw>
                </a:effectLst>
                <a:uFillTx/>
                <a:latin typeface="+mn-lt"/>
              </a:rPr>
              <a:t>Quickness</a:t>
            </a:r>
            <a:endParaRPr lang="it-IT" sz="9600" b="1" dirty="0">
              <a:solidFill>
                <a:schemeClr val="bg1"/>
              </a:solidFill>
              <a:effectLst>
                <a:outerShdw blurRad="50800" dist="50800" dir="5400000" sx="11000" sy="11000" algn="ctr" rotWithShape="0">
                  <a:schemeClr val="bg2">
                    <a:lumMod val="50000"/>
                    <a:alpha val="46000"/>
                  </a:schemeClr>
                </a:outerShdw>
              </a:effectLst>
              <a:uFillTx/>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294967294"/>
          <p:cNvSpPr>
            <a:spLocks noGrp="1"/>
          </p:cNvSpPr>
          <p:nvPr>
            <p:ph type="body" idx="1"/>
          </p:nvPr>
        </p:nvSpPr>
        <p:spPr/>
        <p:txBody>
          <a:bodyPr/>
          <a:lstStyle/>
          <a:p>
            <a:endParaRPr/>
          </a:p>
        </p:txBody>
      </p:sp>
      <p:pic>
        <p:nvPicPr>
          <p:cNvPr id="3" name="Immagine 2"/>
          <p:cNvPicPr/>
          <p:nvPr/>
        </p:nvPicPr>
        <p:blipFill>
          <a:blip r:embed="rId2"/>
          <a:stretch>
            <a:fillRect/>
          </a:stretch>
        </p:blipFill>
        <p:spPr>
          <a:xfrm>
            <a:off x="48133" y="1025754"/>
            <a:ext cx="7039086" cy="5279315"/>
          </a:xfrm>
          <a:prstGeom prst="rect">
            <a:avLst/>
          </a:prstGeom>
        </p:spPr>
      </p:pic>
      <p:pic>
        <p:nvPicPr>
          <p:cNvPr id="4" name="Immagine 3"/>
          <p:cNvPicPr/>
          <p:nvPr/>
        </p:nvPicPr>
        <p:blipFill>
          <a:blip r:embed="rId3"/>
          <a:stretch>
            <a:fillRect/>
          </a:stretch>
        </p:blipFill>
        <p:spPr>
          <a:xfrm>
            <a:off x="5487987" y="549274"/>
            <a:ext cx="3603625" cy="628173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393353" y="293010"/>
            <a:ext cx="8413572" cy="6314216"/>
          </a:xfrm>
          <a:prstGeom prst="rect">
            <a:avLst/>
          </a:prstGeom>
        </p:spPr>
      </p:pic>
      <p:sp>
        <p:nvSpPr>
          <p:cNvPr id="3" name="CasellaDiTesto 2"/>
          <p:cNvSpPr txBox="1">
            <a:spLocks/>
          </p:cNvSpPr>
          <p:nvPr/>
        </p:nvSpPr>
        <p:spPr>
          <a:xfrm>
            <a:off x="1527688" y="4343466"/>
            <a:ext cx="5754255" cy="1569660"/>
          </a:xfrm>
          <a:prstGeom prst="rect">
            <a:avLst/>
          </a:prstGeom>
          <a:noFill/>
          <a:effectLst>
            <a:outerShdw blurRad="50800" dist="50800" dir="5400000" algn="ctr" rotWithShape="0">
              <a:srgbClr val="000000">
                <a:alpha val="47000"/>
              </a:srgbClr>
            </a:outerShdw>
          </a:effectLst>
        </p:spPr>
        <p:txBody>
          <a:bodyPr wrap="square" rtlCol="0">
            <a:spAutoFit/>
          </a:bodyPr>
          <a:lstStyle/>
          <a:p>
            <a:r>
              <a:rPr lang="it-IT" sz="9600" b="1" dirty="0" err="1">
                <a:solidFill>
                  <a:schemeClr val="bg1"/>
                </a:solidFill>
                <a:effectLst>
                  <a:outerShdw blurRad="50800" dist="50800" dir="5400000" sx="11000" sy="11000" algn="ctr" rotWithShape="0">
                    <a:schemeClr val="bg2">
                      <a:lumMod val="50000"/>
                      <a:alpha val="46000"/>
                    </a:schemeClr>
                  </a:outerShdw>
                </a:effectLst>
                <a:uFillTx/>
                <a:latin typeface="+mn-lt"/>
              </a:rPr>
              <a:t>Openness</a:t>
            </a:r>
            <a:endParaRPr lang="it-IT" sz="9600" b="1" dirty="0">
              <a:solidFill>
                <a:schemeClr val="bg1"/>
              </a:solidFill>
              <a:effectLst>
                <a:outerShdw blurRad="50800" dist="50800" dir="5400000" sx="11000" sy="11000" algn="ctr" rotWithShape="0">
                  <a:schemeClr val="bg2">
                    <a:lumMod val="50000"/>
                    <a:alpha val="46000"/>
                  </a:schemeClr>
                </a:outerShdw>
              </a:effectLst>
              <a:uFillTx/>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2743200" y="2790582"/>
            <a:ext cx="3657600" cy="1276835"/>
          </a:xfrm>
          <a:prstGeom prst="rect">
            <a:avLst/>
          </a:prstGeom>
        </p:spPr>
      </p:pic>
      <p:pic>
        <p:nvPicPr>
          <p:cNvPr id="3" name="Immagine 2"/>
          <p:cNvPicPr/>
          <p:nvPr/>
        </p:nvPicPr>
        <p:blipFill>
          <a:blip r:embed="rId2"/>
          <a:stretch>
            <a:fillRect/>
          </a:stretch>
        </p:blipFill>
        <p:spPr>
          <a:xfrm>
            <a:off x="670491" y="2156654"/>
            <a:ext cx="7878162" cy="2750194"/>
          </a:xfrm>
          <a:prstGeom prst="rect">
            <a:avLst/>
          </a:prstGeom>
        </p:spPr>
      </p:pic>
    </p:spTree>
    <p:extLst>
      <p:ext uri="{BB962C8B-B14F-4D97-AF65-F5344CB8AC3E}">
        <p14:creationId xmlns:p14="http://schemas.microsoft.com/office/powerpoint/2010/main" val="3993622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1351449" y="-1462930"/>
            <a:ext cx="12929620" cy="9697214"/>
          </a:xfrm>
          <a:prstGeom prst="rect">
            <a:avLst/>
          </a:prstGeom>
        </p:spPr>
      </p:pic>
      <p:sp>
        <p:nvSpPr>
          <p:cNvPr id="4" name="CasellaDiTesto 3"/>
          <p:cNvSpPr txBox="1">
            <a:spLocks/>
          </p:cNvSpPr>
          <p:nvPr/>
        </p:nvSpPr>
        <p:spPr>
          <a:xfrm>
            <a:off x="1089883" y="3971636"/>
            <a:ext cx="6305216" cy="1569660"/>
          </a:xfrm>
          <a:prstGeom prst="rect">
            <a:avLst/>
          </a:prstGeom>
          <a:noFill/>
          <a:effectLst>
            <a:outerShdw blurRad="50800" dist="50800" dir="5400000" algn="ctr" rotWithShape="0">
              <a:srgbClr val="000000">
                <a:alpha val="47000"/>
              </a:srgbClr>
            </a:outerShdw>
          </a:effectLst>
        </p:spPr>
        <p:txBody>
          <a:bodyPr wrap="square" rtlCol="0">
            <a:spAutoFit/>
          </a:bodyPr>
          <a:lstStyle/>
          <a:p>
            <a:r>
              <a:rPr lang="it-IT" sz="9600" b="1" dirty="0" err="1">
                <a:solidFill>
                  <a:schemeClr val="bg1"/>
                </a:solidFill>
                <a:effectLst>
                  <a:outerShdw blurRad="50800" dist="50800" dir="5400000" sx="11000" sy="11000" algn="ctr" rotWithShape="0">
                    <a:schemeClr val="bg2">
                      <a:lumMod val="50000"/>
                      <a:alpha val="46000"/>
                    </a:schemeClr>
                  </a:outerShdw>
                </a:effectLst>
                <a:uFillTx/>
                <a:latin typeface="+mn-lt"/>
              </a:rPr>
              <a:t>Multiplicity</a:t>
            </a:r>
            <a:endParaRPr lang="it-IT" sz="9600" b="1" dirty="0">
              <a:solidFill>
                <a:schemeClr val="bg1"/>
              </a:solidFill>
              <a:effectLst>
                <a:outerShdw blurRad="50800" dist="50800" dir="5400000" sx="11000" sy="11000" algn="ctr" rotWithShape="0">
                  <a:schemeClr val="bg2">
                    <a:lumMod val="50000"/>
                    <a:alpha val="46000"/>
                  </a:schemeClr>
                </a:outerShdw>
              </a:effectLst>
              <a:uFillTx/>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540969" y="-236424"/>
            <a:ext cx="7912076" cy="7046393"/>
          </a:xfrm>
          <a:prstGeom prst="rect">
            <a:avLst/>
          </a:prstGeom>
        </p:spPr>
      </p:pic>
      <p:sp>
        <p:nvSpPr>
          <p:cNvPr id="3" name="CasellaDiTesto 2"/>
          <p:cNvSpPr txBox="1">
            <a:spLocks/>
          </p:cNvSpPr>
          <p:nvPr/>
        </p:nvSpPr>
        <p:spPr>
          <a:xfrm>
            <a:off x="1970437" y="1890635"/>
            <a:ext cx="8682190" cy="1384995"/>
          </a:xfrm>
          <a:prstGeom prst="rect">
            <a:avLst/>
          </a:prstGeom>
          <a:noFill/>
          <a:effectLst>
            <a:outerShdw blurRad="50800" dist="50800" dir="5400000" algn="ctr" rotWithShape="0">
              <a:srgbClr val="000000">
                <a:alpha val="47000"/>
              </a:srgbClr>
            </a:outerShdw>
          </a:effectLst>
        </p:spPr>
        <p:txBody>
          <a:bodyPr wrap="square" rtlCol="0">
            <a:spAutoFit/>
          </a:bodyPr>
          <a:lstStyle/>
          <a:p>
            <a:r>
              <a:rPr lang="it-IT" sz="8400" b="1" dirty="0" err="1" smtClean="0">
                <a:solidFill>
                  <a:schemeClr val="bg1"/>
                </a:solidFill>
                <a:effectLst>
                  <a:outerShdw blurRad="50800" dist="50800" dir="5400000" sx="11000" sy="11000" algn="ctr" rotWithShape="0">
                    <a:schemeClr val="bg2">
                      <a:lumMod val="50000"/>
                      <a:alpha val="46000"/>
                    </a:schemeClr>
                  </a:outerShdw>
                </a:effectLst>
                <a:uFillTx/>
                <a:latin typeface="+mn-lt"/>
              </a:rPr>
              <a:t>Low budget</a:t>
            </a:r>
            <a:endParaRPr lang="it-IT" sz="8400" b="1" dirty="0">
              <a:solidFill>
                <a:schemeClr val="bg1"/>
              </a:solidFill>
              <a:effectLst>
                <a:outerShdw blurRad="50800" dist="50800" dir="5400000" sx="11000" sy="11000" algn="ctr" rotWithShape="0">
                  <a:schemeClr val="bg2">
                    <a:lumMod val="50000"/>
                    <a:alpha val="46000"/>
                  </a:schemeClr>
                </a:outerShdw>
              </a:effectLst>
              <a:uFillTx/>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430" y="1695450"/>
            <a:ext cx="6073140" cy="34671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p:cNvSpPr>
          <p:nvPr/>
        </p:nvSpPr>
        <p:spPr>
          <a:xfrm>
            <a:off x="481461" y="1399407"/>
            <a:ext cx="8319900" cy="1308000"/>
          </a:xfrm>
          <a:prstGeom prst="rect">
            <a:avLst/>
          </a:prstGeom>
          <a:noFill/>
          <a:ln>
            <a:noFill/>
          </a:ln>
        </p:spPr>
        <p:txBody>
          <a:bodyPr lIns="91425" tIns="91425" rIns="91425" bIns="91425" anchor="ctr" anchorCtr="0">
            <a:noAutofit/>
          </a:bodyPr>
          <a:lstStyle/>
          <a:p>
            <a:pPr lvl="0" algn="ctr"/>
            <a:r>
              <a:rPr lang="en-US" sz="1200" dirty="0">
                <a:uFillTx/>
                <a:latin typeface="Titillium Web"/>
                <a:ea typeface="Titillium Web"/>
                <a:cs typeface="Titillium Web"/>
                <a:sym typeface="Titillium Web"/>
              </a:rPr>
              <a:t>This project has been funded with support from the  Erasmus+ </a:t>
            </a:r>
            <a:r>
              <a:rPr lang="en-US" sz="1200" dirty="0" err="1">
                <a:uFillTx/>
                <a:latin typeface="Titillium Web"/>
                <a:ea typeface="Titillium Web"/>
                <a:cs typeface="Titillium Web"/>
                <a:sym typeface="Titillium Web"/>
              </a:rPr>
              <a:t>Programme</a:t>
            </a:r>
            <a:r>
              <a:rPr lang="en-US" sz="1200" dirty="0">
                <a:uFillTx/>
                <a:latin typeface="Titillium Web"/>
                <a:ea typeface="Titillium Web"/>
                <a:cs typeface="Titillium Web"/>
                <a:sym typeface="Titillium Web"/>
              </a:rPr>
              <a:t> of the European Union. This site reflects only the views of the authors, and the European Union cannot be held responsible for any use which may be made of the information contained therein.</a:t>
            </a:r>
            <a:endParaRPr lang="es" sz="1200" dirty="0">
              <a:uFillTx/>
              <a:latin typeface="Titillium Web"/>
              <a:ea typeface="Titillium Web"/>
              <a:cs typeface="Titillium Web"/>
              <a:sym typeface="Titillium Web"/>
            </a:endParaRPr>
          </a:p>
        </p:txBody>
      </p:sp>
      <p:pic>
        <p:nvPicPr>
          <p:cNvPr id="85" name="Shape 85"/>
          <p:cNvPicPr preferRelativeResize="0"/>
          <p:nvPr/>
        </p:nvPicPr>
        <p:blipFill rotWithShape="1">
          <a:blip r:embed="rId3"/>
          <a:srcRect t="7895" b="15229"/>
          <a:stretch/>
        </p:blipFill>
        <p:spPr>
          <a:xfrm>
            <a:off x="7437975" y="5940056"/>
            <a:ext cx="1059974" cy="577925"/>
          </a:xfrm>
          <a:prstGeom prst="rect">
            <a:avLst/>
          </a:prstGeom>
          <a:noFill/>
          <a:ln>
            <a:noFill/>
          </a:ln>
        </p:spPr>
      </p:pic>
      <p:pic>
        <p:nvPicPr>
          <p:cNvPr id="86" name="Shape 86"/>
          <p:cNvPicPr preferRelativeResize="0"/>
          <p:nvPr/>
        </p:nvPicPr>
        <p:blipFill rotWithShape="1">
          <a:blip r:embed="rId4"/>
          <a:srcRect l="7498" t="7168" r="4589" b="5837"/>
          <a:stretch/>
        </p:blipFill>
        <p:spPr>
          <a:xfrm>
            <a:off x="784875" y="4945249"/>
            <a:ext cx="1666400" cy="497175"/>
          </a:xfrm>
          <a:prstGeom prst="rect">
            <a:avLst/>
          </a:prstGeom>
          <a:noFill/>
          <a:ln>
            <a:noFill/>
          </a:ln>
        </p:spPr>
      </p:pic>
      <p:pic>
        <p:nvPicPr>
          <p:cNvPr id="87" name="Shape 87"/>
          <p:cNvPicPr preferRelativeResize="0"/>
          <p:nvPr/>
        </p:nvPicPr>
        <p:blipFill>
          <a:blip r:embed="rId5"/>
          <a:stretch>
            <a:fillRect/>
          </a:stretch>
        </p:blipFill>
        <p:spPr>
          <a:xfrm>
            <a:off x="784875" y="5617625"/>
            <a:ext cx="840324" cy="900356"/>
          </a:xfrm>
          <a:prstGeom prst="rect">
            <a:avLst/>
          </a:prstGeom>
          <a:noFill/>
          <a:ln>
            <a:noFill/>
          </a:ln>
        </p:spPr>
      </p:pic>
      <p:pic>
        <p:nvPicPr>
          <p:cNvPr id="88" name="Shape 88"/>
          <p:cNvPicPr preferRelativeResize="0"/>
          <p:nvPr/>
        </p:nvPicPr>
        <p:blipFill rotWithShape="1">
          <a:blip r:embed="rId6"/>
          <a:srcRect l="3097" t="18268" r="3592" b="20260"/>
          <a:stretch/>
        </p:blipFill>
        <p:spPr>
          <a:xfrm>
            <a:off x="3426899" y="5156649"/>
            <a:ext cx="2429025" cy="285775"/>
          </a:xfrm>
          <a:prstGeom prst="rect">
            <a:avLst/>
          </a:prstGeom>
          <a:noFill/>
          <a:ln>
            <a:noFill/>
          </a:ln>
        </p:spPr>
      </p:pic>
      <p:pic>
        <p:nvPicPr>
          <p:cNvPr id="89" name="Shape 89"/>
          <p:cNvPicPr preferRelativeResize="0"/>
          <p:nvPr/>
        </p:nvPicPr>
        <p:blipFill>
          <a:blip r:embed="rId7"/>
          <a:stretch>
            <a:fillRect/>
          </a:stretch>
        </p:blipFill>
        <p:spPr>
          <a:xfrm>
            <a:off x="4885141" y="5766225"/>
            <a:ext cx="1343024" cy="751756"/>
          </a:xfrm>
          <a:prstGeom prst="rect">
            <a:avLst/>
          </a:prstGeom>
          <a:noFill/>
          <a:ln>
            <a:noFill/>
          </a:ln>
        </p:spPr>
      </p:pic>
      <p:pic>
        <p:nvPicPr>
          <p:cNvPr id="90" name="Shape 90"/>
          <p:cNvPicPr preferRelativeResize="0"/>
          <p:nvPr/>
        </p:nvPicPr>
        <p:blipFill>
          <a:blip r:embed="rId8"/>
          <a:stretch>
            <a:fillRect/>
          </a:stretch>
        </p:blipFill>
        <p:spPr>
          <a:xfrm>
            <a:off x="2835008" y="5677656"/>
            <a:ext cx="840324" cy="840324"/>
          </a:xfrm>
          <a:prstGeom prst="rect">
            <a:avLst/>
          </a:prstGeom>
          <a:noFill/>
          <a:ln>
            <a:noFill/>
          </a:ln>
        </p:spPr>
      </p:pic>
      <p:pic>
        <p:nvPicPr>
          <p:cNvPr id="91" name="Shape 91"/>
          <p:cNvPicPr preferRelativeResize="0"/>
          <p:nvPr/>
        </p:nvPicPr>
        <p:blipFill rotWithShape="1">
          <a:blip r:embed="rId9"/>
          <a:srcRect l="6339" t="15120" r="5741" b="13624"/>
          <a:stretch/>
        </p:blipFill>
        <p:spPr>
          <a:xfrm>
            <a:off x="7114238" y="4945250"/>
            <a:ext cx="1383711" cy="497174"/>
          </a:xfrm>
          <a:prstGeom prst="rect">
            <a:avLst/>
          </a:prstGeom>
          <a:noFill/>
          <a:ln>
            <a:noFill/>
          </a:ln>
        </p:spPr>
      </p:pic>
      <p:pic>
        <p:nvPicPr>
          <p:cNvPr id="92" name="Shape 92"/>
          <p:cNvPicPr preferRelativeResize="0"/>
          <p:nvPr/>
        </p:nvPicPr>
        <p:blipFill>
          <a:blip r:embed="rId10"/>
          <a:stretch>
            <a:fillRect/>
          </a:stretch>
        </p:blipFill>
        <p:spPr>
          <a:xfrm>
            <a:off x="3320475" y="2647056"/>
            <a:ext cx="2381250" cy="552450"/>
          </a:xfrm>
          <a:prstGeom prst="rect">
            <a:avLst/>
          </a:prstGeom>
          <a:noFill/>
          <a:ln>
            <a:noFill/>
          </a:ln>
        </p:spPr>
      </p:pic>
      <p:sp>
        <p:nvSpPr>
          <p:cNvPr id="93" name="Shape 93"/>
          <p:cNvSpPr txBox="1">
            <a:spLocks/>
          </p:cNvSpPr>
          <p:nvPr/>
        </p:nvSpPr>
        <p:spPr>
          <a:xfrm>
            <a:off x="2091900" y="3435781"/>
            <a:ext cx="4807800" cy="707400"/>
          </a:xfrm>
          <a:prstGeom prst="rect">
            <a:avLst/>
          </a:prstGeom>
          <a:noFill/>
          <a:ln>
            <a:noFill/>
          </a:ln>
        </p:spPr>
        <p:txBody>
          <a:bodyPr lIns="91425" tIns="91425" rIns="91425" bIns="91425" anchor="ctr" anchorCtr="0">
            <a:noAutofit/>
          </a:bodyPr>
          <a:lstStyle/>
          <a:p>
            <a:pPr lvl="0" algn="ctr" rtl="0">
              <a:spcBef>
                <a:spcPts val="0"/>
              </a:spcBef>
              <a:buNone/>
            </a:pPr>
            <a:r>
              <a:rPr lang="es" sz="1800" b="1">
                <a:solidFill>
                  <a:srgbClr val="813B79"/>
                </a:solidFill>
                <a:uFillTx/>
                <a:latin typeface="Titillium Web"/>
                <a:ea typeface="Titillium Web"/>
                <a:cs typeface="Titillium Web"/>
                <a:sym typeface="Titillium Web"/>
              </a:rPr>
              <a:t>http://www.dtransform.eu/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CB897"/>
        </a:solidFill>
        <a:effectLst/>
      </p:bgPr>
    </p:bg>
    <p:spTree>
      <p:nvGrpSpPr>
        <p:cNvPr id="1" name=""/>
        <p:cNvGrpSpPr/>
        <p:nvPr/>
      </p:nvGrpSpPr>
      <p:grpSpPr>
        <a:xfrm>
          <a:off x="0" y="0"/>
          <a:ext cx="0" cy="0"/>
          <a:chOff x="0" y="0"/>
          <a:chExt cx="0" cy="0"/>
        </a:xfrm>
      </p:grpSpPr>
      <p:sp>
        <p:nvSpPr>
          <p:cNvPr id="5" name="CasellaDiTesto 4"/>
          <p:cNvSpPr txBox="1">
            <a:spLocks/>
          </p:cNvSpPr>
          <p:nvPr/>
        </p:nvSpPr>
        <p:spPr>
          <a:xfrm>
            <a:off x="349777" y="877410"/>
            <a:ext cx="8396451" cy="4943178"/>
          </a:xfrm>
          <a:prstGeom prst="rect">
            <a:avLst/>
          </a:prstGeom>
          <a:noFill/>
        </p:spPr>
        <p:txBody>
          <a:bodyPr wrap="square" rtlCol="0">
            <a:spAutoFit/>
          </a:bodyPr>
          <a:lstStyle/>
          <a:p>
            <a:r>
              <a:rPr lang="it-IT" sz="8000" b="1" dirty="0" err="1">
                <a:solidFill>
                  <a:schemeClr val="bg1"/>
                </a:solidFill>
                <a:uFillTx/>
                <a:latin typeface="+mn-lt"/>
              </a:rPr>
              <a:t>Why a MOOC for supporting transition</a:t>
            </a:r>
            <a:r>
              <a:rPr lang="it-IT" sz="8000" b="1" dirty="0" smtClean="0">
                <a:solidFill>
                  <a:schemeClr val="bg1"/>
                </a:solidFill>
                <a:uFillTx/>
                <a:latin typeface="+mn-lt"/>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stretch>
            <a:fillRect/>
          </a:stretch>
        </p:blipFill>
        <p:spPr>
          <a:xfrm>
            <a:off x="250454" y="1049008"/>
            <a:ext cx="8503251" cy="478307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stretch>
            <a:fillRect/>
          </a:stretch>
        </p:blipFill>
        <p:spPr>
          <a:xfrm>
            <a:off x="0" y="1060160"/>
            <a:ext cx="8976732" cy="504941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22663" y="1127068"/>
            <a:ext cx="8787161" cy="494277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stretch>
            <a:fillRect/>
          </a:stretch>
        </p:blipFill>
        <p:spPr>
          <a:xfrm>
            <a:off x="178419" y="643051"/>
            <a:ext cx="8912785" cy="6059205"/>
          </a:xfrm>
          <a:prstGeom prst="rect">
            <a:avLst/>
          </a:prstGeom>
        </p:spPr>
      </p:pic>
      <p:pic>
        <p:nvPicPr>
          <p:cNvPr id="2" name="Immagine 1"/>
          <p:cNvPicPr/>
          <p:nvPr/>
        </p:nvPicPr>
        <p:blipFill>
          <a:blip r:embed="rId3"/>
          <a:stretch>
            <a:fillRect/>
          </a:stretch>
        </p:blipFill>
        <p:spPr>
          <a:xfrm rot="-2059625">
            <a:off x="380890" y="2452276"/>
            <a:ext cx="2797463" cy="158210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294967294"/>
          <p:cNvSpPr>
            <a:spLocks noGrp="1"/>
          </p:cNvSpPr>
          <p:nvPr>
            <p:ph type="body" idx="1"/>
          </p:nvPr>
        </p:nvSpPr>
        <p:spPr/>
        <p:txBody>
          <a:bodyPr/>
          <a:lstStyle/>
          <a:p>
            <a:endParaRPr/>
          </a:p>
        </p:txBody>
      </p:sp>
      <p:pic>
        <p:nvPicPr>
          <p:cNvPr id="3" name="Immagine 2"/>
          <p:cNvPicPr/>
          <p:nvPr/>
        </p:nvPicPr>
        <p:blipFill>
          <a:blip r:embed="rId2"/>
          <a:stretch>
            <a:fillRect/>
          </a:stretch>
        </p:blipFill>
        <p:spPr>
          <a:xfrm>
            <a:off x="341896" y="-172152"/>
            <a:ext cx="8500947" cy="6774365"/>
          </a:xfrm>
          <a:prstGeom prst="rect">
            <a:avLst/>
          </a:prstGeom>
        </p:spPr>
      </p:pic>
      <p:sp>
        <p:nvSpPr>
          <p:cNvPr id="4" name="CasellaDiTesto 3"/>
          <p:cNvSpPr txBox="1"/>
          <p:nvPr/>
        </p:nvSpPr>
        <p:spPr>
          <a:xfrm rot="1076955">
            <a:off x="3958681" y="1828799"/>
            <a:ext cx="4903907" cy="646331"/>
          </a:xfrm>
          <a:prstGeom prst="rect">
            <a:avLst/>
          </a:prstGeom>
          <a:solidFill>
            <a:schemeClr val="tx1"/>
          </a:solidFill>
        </p:spPr>
        <p:txBody>
          <a:bodyPr wrap="none" rtlCol="0">
            <a:spAutoFit/>
          </a:bodyPr>
          <a:lstStyle/>
          <a:p>
            <a:r>
              <a:rPr lang="it-IT" sz="3600" dirty="0" smtClean="0">
                <a:solidFill>
                  <a:schemeClr val="bg1"/>
                </a:solidFill>
              </a:rPr>
              <a:t>http://www.pok.polimi.it</a:t>
            </a:r>
            <a:endParaRPr lang="it-IT" sz="3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CB897"/>
        </a:solidFill>
        <a:effectLst/>
      </p:bgPr>
    </p:bg>
    <p:spTree>
      <p:nvGrpSpPr>
        <p:cNvPr id="1" name=""/>
        <p:cNvGrpSpPr/>
        <p:nvPr/>
      </p:nvGrpSpPr>
      <p:grpSpPr>
        <a:xfrm>
          <a:off x="0" y="0"/>
          <a:ext cx="0" cy="0"/>
          <a:chOff x="0" y="0"/>
          <a:chExt cx="0" cy="0"/>
        </a:xfrm>
      </p:grpSpPr>
      <p:sp>
        <p:nvSpPr>
          <p:cNvPr id="3" name="Rettangolo 2"/>
          <p:cNvSpPr>
            <a:spLocks/>
          </p:cNvSpPr>
          <p:nvPr/>
        </p:nvSpPr>
        <p:spPr>
          <a:xfrm>
            <a:off x="0" y="-2160970"/>
            <a:ext cx="2860990" cy="10864513"/>
          </a:xfrm>
          <a:prstGeom prst="rect">
            <a:avLst/>
          </a:prstGeom>
        </p:spPr>
        <p:txBody>
          <a:bodyPr wrap="square">
            <a:spAutoFit/>
          </a:bodyPr>
          <a:lstStyle/>
          <a:p>
            <a:r>
              <a:rPr lang="it-IT" sz="70000" dirty="0">
                <a:solidFill>
                  <a:schemeClr val="bg1"/>
                </a:solidFill>
                <a:uFillTx/>
                <a:latin typeface="+mn-lt"/>
              </a:rPr>
              <a:t>4</a:t>
            </a:r>
          </a:p>
        </p:txBody>
      </p:sp>
      <p:sp>
        <p:nvSpPr>
          <p:cNvPr id="4" name="CasellaDiTesto 3"/>
          <p:cNvSpPr txBox="1">
            <a:spLocks/>
          </p:cNvSpPr>
          <p:nvPr/>
        </p:nvSpPr>
        <p:spPr>
          <a:xfrm>
            <a:off x="3786902" y="1182387"/>
            <a:ext cx="10612582" cy="1569660"/>
          </a:xfrm>
          <a:prstGeom prst="rect">
            <a:avLst/>
          </a:prstGeom>
          <a:noFill/>
        </p:spPr>
        <p:txBody>
          <a:bodyPr wrap="square" rtlCol="0">
            <a:spAutoFit/>
          </a:bodyPr>
          <a:lstStyle/>
          <a:p>
            <a:endParaRPr lang="it-IT" sz="9600" b="1" dirty="0" smtClean="0">
              <a:solidFill>
                <a:schemeClr val="bg1"/>
              </a:solidFill>
              <a:uFillTx/>
              <a:latin typeface="+mn-lt"/>
            </a:endParaRPr>
          </a:p>
        </p:txBody>
      </p:sp>
      <p:sp>
        <p:nvSpPr>
          <p:cNvPr id="7" name="CasellaDiTesto 6"/>
          <p:cNvSpPr txBox="1">
            <a:spLocks/>
          </p:cNvSpPr>
          <p:nvPr/>
        </p:nvSpPr>
        <p:spPr>
          <a:xfrm>
            <a:off x="3786902" y="4669360"/>
            <a:ext cx="10612582" cy="1569660"/>
          </a:xfrm>
          <a:prstGeom prst="rect">
            <a:avLst/>
          </a:prstGeom>
          <a:noFill/>
        </p:spPr>
        <p:txBody>
          <a:bodyPr wrap="square" rtlCol="0">
            <a:spAutoFit/>
          </a:bodyPr>
          <a:lstStyle/>
          <a:p>
            <a:r>
              <a:rPr lang="it-IT" sz="9600" b="1" dirty="0" err="1" smtClean="0">
                <a:solidFill>
                  <a:schemeClr val="bg1"/>
                </a:solidFill>
                <a:uFillTx/>
                <a:latin typeface="+mn-lt"/>
              </a:rPr>
              <a:t>Pillars</a:t>
            </a:r>
            <a:endParaRPr lang="it-IT" sz="9600" b="1" dirty="0" smtClean="0">
              <a:solidFill>
                <a:schemeClr val="bg1"/>
              </a:solidFill>
              <a:uFillTx/>
              <a:latin typeface="+mn-lt"/>
            </a:endParaRPr>
          </a:p>
          <a:p>
            <a:endParaRPr lang="it-IT" sz="9600" b="1" dirty="0" err="1" smtClean="0">
              <a:solidFill>
                <a:schemeClr val="bg1"/>
              </a:solidFill>
              <a:uFillTx/>
              <a:latin typeface="+mn-lt"/>
            </a:endParaRPr>
          </a:p>
          <a:p>
            <a:endParaRPr lang="it-IT" sz="9600" b="1" dirty="0" err="1" smtClean="0">
              <a:solidFill>
                <a:schemeClr val="bg1"/>
              </a:solidFill>
              <a:uFillTx/>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stretch>
            <a:fillRect/>
          </a:stretch>
        </p:blipFill>
        <p:spPr>
          <a:xfrm>
            <a:off x="5280" y="-176860"/>
            <a:ext cx="9239028" cy="7016383"/>
          </a:xfrm>
          <a:prstGeom prst="rect">
            <a:avLst/>
          </a:prstGeom>
        </p:spPr>
      </p:pic>
      <p:sp>
        <p:nvSpPr>
          <p:cNvPr id="3" name="CasellaDiTesto 2"/>
          <p:cNvSpPr txBox="1">
            <a:spLocks/>
          </p:cNvSpPr>
          <p:nvPr/>
        </p:nvSpPr>
        <p:spPr>
          <a:xfrm>
            <a:off x="-20208" y="3840909"/>
            <a:ext cx="6755018" cy="1569660"/>
          </a:xfrm>
          <a:prstGeom prst="rect">
            <a:avLst/>
          </a:prstGeom>
          <a:noFill/>
          <a:effectLst>
            <a:outerShdw blurRad="50800" dist="50800" dir="5400000" algn="ctr" rotWithShape="0">
              <a:srgbClr val="000000">
                <a:alpha val="47000"/>
              </a:srgbClr>
            </a:outerShdw>
          </a:effectLst>
        </p:spPr>
        <p:txBody>
          <a:bodyPr wrap="square" rtlCol="0">
            <a:spAutoFit/>
          </a:bodyPr>
          <a:lstStyle/>
          <a:p>
            <a:r>
              <a:rPr lang="it-IT" sz="9600" b="1" dirty="0" err="1">
                <a:solidFill>
                  <a:schemeClr val="bg1"/>
                </a:solidFill>
                <a:effectLst>
                  <a:outerShdw blurRad="50800" dist="50800" dir="5400000" sx="11000" sy="11000" algn="ctr" rotWithShape="0">
                    <a:schemeClr val="bg2">
                      <a:lumMod val="50000"/>
                      <a:alpha val="46000"/>
                    </a:schemeClr>
                  </a:outerShdw>
                </a:effectLst>
                <a:uFillTx/>
                <a:latin typeface="+mn-lt"/>
              </a:rPr>
              <a:t>Simplicity</a:t>
            </a:r>
            <a:endParaRPr lang="it-IT" sz="9600" b="1" dirty="0">
              <a:solidFill>
                <a:schemeClr val="bg1"/>
              </a:solidFill>
              <a:effectLst>
                <a:outerShdw blurRad="50800" dist="50800" dir="5400000" sx="11000" sy="11000" algn="ctr" rotWithShape="0">
                  <a:schemeClr val="bg2">
                    <a:lumMod val="50000"/>
                    <a:alpha val="46000"/>
                  </a:schemeClr>
                </a:outerShdw>
              </a:effectLst>
              <a:uFillTx/>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1402</TotalTime>
  <Words>110</Words>
  <Application>Microsoft Office PowerPoint</Application>
  <PresentationFormat>Presentazione su schermo (4:3)</PresentationFormat>
  <Paragraphs>18</Paragraphs>
  <Slides>18</Slides>
  <Notes>2</Notes>
  <HiddenSlides>0</HiddenSlides>
  <MMClips>0</MMClips>
  <ScaleCrop>false</ScaleCrop>
  <HeadingPairs>
    <vt:vector size="4" baseType="variant">
      <vt:variant>
        <vt:lpstr>Tema</vt:lpstr>
      </vt:variant>
      <vt:variant>
        <vt:i4>2</vt:i4>
      </vt:variant>
      <vt:variant>
        <vt:lpstr>Titoli diapositive</vt:lpstr>
      </vt:variant>
      <vt:variant>
        <vt:i4>18</vt:i4>
      </vt:variant>
    </vt:vector>
  </HeadingPairs>
  <TitlesOfParts>
    <vt:vector size="20" baseType="lpstr">
      <vt:lpstr>simple-light-2</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Alexandra Bos Solé</dc:creator>
  <cp:lastModifiedBy>ada</cp:lastModifiedBy>
  <cp:revision>21</cp:revision>
  <dcterms:modified xsi:type="dcterms:W3CDTF">2017-05-23T07:09:39Z</dcterms:modified>
</cp:coreProperties>
</file>