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16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16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16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16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16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16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16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16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16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E7"/>
          </a:solidFill>
        </a:fill>
      </a:tcStyle>
    </a:wholeTbl>
    <a:band2H>
      <a:tcTxStyle b="def" i="def"/>
      <a:tcStyle>
        <a:tcBdr/>
        <a:fill>
          <a:solidFill>
            <a:srgbClr val="E6E8F3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E6CA"/>
          </a:solidFill>
        </a:fill>
      </a:tcStyle>
    </a:wholeTbl>
    <a:band2H>
      <a:tcTxStyle b="def" i="def"/>
      <a:tcStyle>
        <a:tcBdr/>
        <a:fill>
          <a:solidFill>
            <a:srgbClr val="ECF3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D6CA"/>
          </a:solidFill>
        </a:fill>
      </a:tcStyle>
    </a:wholeTbl>
    <a:band2H>
      <a:tcTxStyle b="def" i="def"/>
      <a:tcStyle>
        <a:tcBdr/>
        <a:fill>
          <a:solidFill>
            <a:srgbClr val="FBEC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1" name="Shape 15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0"/>
          <p:cNvSpPr/>
          <p:nvPr/>
        </p:nvSpPr>
        <p:spPr>
          <a:xfrm rot="10800000">
            <a:off x="-1" y="5900313"/>
            <a:ext cx="9144001" cy="957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305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12112"/>
                </a:lnTo>
                <a:cubicBezTo>
                  <a:pt x="16671" y="17798"/>
                  <a:pt x="7324" y="21600"/>
                  <a:pt x="0" y="17733"/>
                </a:cubicBezTo>
                <a:lnTo>
                  <a:pt x="0" y="0"/>
                </a:lnTo>
                <a:close/>
              </a:path>
            </a:pathLst>
          </a:custGeom>
          <a:solidFill>
            <a:srgbClr val="0E46AA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Optima"/>
                <a:ea typeface="Optima"/>
                <a:cs typeface="Optima"/>
                <a:sym typeface="Optima"/>
              </a:defRPr>
            </a:pPr>
          </a:p>
        </p:txBody>
      </p:sp>
      <p:sp>
        <p:nvSpPr>
          <p:cNvPr id="16" name="Freeform 11"/>
          <p:cNvSpPr/>
          <p:nvPr/>
        </p:nvSpPr>
        <p:spPr>
          <a:xfrm>
            <a:off x="0" y="-71439"/>
            <a:ext cx="9144001" cy="1984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94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14553"/>
                </a:lnTo>
                <a:cubicBezTo>
                  <a:pt x="17387" y="19736"/>
                  <a:pt x="7803" y="21600"/>
                  <a:pt x="0" y="20980"/>
                </a:cubicBezTo>
                <a:lnTo>
                  <a:pt x="0" y="0"/>
                </a:lnTo>
                <a:close/>
              </a:path>
            </a:pathLst>
          </a:custGeom>
          <a:solidFill>
            <a:srgbClr val="0E46AA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Optima"/>
                <a:ea typeface="Optima"/>
                <a:cs typeface="Optima"/>
                <a:sym typeface="Optima"/>
              </a:defRPr>
            </a:pPr>
          </a:p>
        </p:txBody>
      </p:sp>
      <p:pic>
        <p:nvPicPr>
          <p:cNvPr id="17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4375" y="357188"/>
            <a:ext cx="3579813" cy="1289051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Title Text"/>
          <p:cNvSpPr/>
          <p:nvPr>
            <p:ph type="title"/>
          </p:nvPr>
        </p:nvSpPr>
        <p:spPr>
          <a:xfrm>
            <a:off x="1071537" y="2500305"/>
            <a:ext cx="6786611" cy="785819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/>
            <a:r>
              <a:t>Title Text</a:t>
            </a:r>
          </a:p>
        </p:txBody>
      </p:sp>
      <p:sp>
        <p:nvSpPr>
          <p:cNvPr id="19" name="Body Level One…"/>
          <p:cNvSpPr/>
          <p:nvPr>
            <p:ph type="body" sz="quarter" idx="1"/>
          </p:nvPr>
        </p:nvSpPr>
        <p:spPr>
          <a:xfrm>
            <a:off x="1071537" y="3286123"/>
            <a:ext cx="6786611" cy="61437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>
                <a:solidFill>
                  <a:srgbClr val="888888"/>
                </a:solidFill>
              </a:defRPr>
            </a:lvl1pPr>
            <a:lvl2pPr marL="0" indent="457200">
              <a:buSzTx/>
              <a:buNone/>
              <a:defRPr>
                <a:solidFill>
                  <a:srgbClr val="888888"/>
                </a:solidFill>
              </a:defRPr>
            </a:lvl2pPr>
            <a:lvl3pPr marL="0" indent="914400">
              <a:buSzTx/>
              <a:buNone/>
              <a:defRPr>
                <a:solidFill>
                  <a:srgbClr val="888888"/>
                </a:solidFill>
              </a:defRPr>
            </a:lvl3pPr>
            <a:lvl4pPr marL="0" indent="1371600">
              <a:buSzTx/>
              <a:buNone/>
              <a:defRPr>
                <a:solidFill>
                  <a:srgbClr val="888888"/>
                </a:solidFill>
              </a:defRPr>
            </a:lvl4pPr>
            <a:lvl5pPr marL="0" indent="1828800">
              <a:buSz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Text Placeholder 2"/>
          <p:cNvSpPr/>
          <p:nvPr>
            <p:ph type="body" sz="quarter" idx="13"/>
          </p:nvPr>
        </p:nvSpPr>
        <p:spPr>
          <a:xfrm>
            <a:off x="1071538" y="3929065"/>
            <a:ext cx="6786610" cy="121443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pPr>
          </a:p>
        </p:txBody>
      </p:sp>
      <p:sp>
        <p:nvSpPr>
          <p:cNvPr id="21" name="Slide Number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Text"/>
          <p:cNvSpPr/>
          <p:nvPr>
            <p:ph type="title"/>
          </p:nvPr>
        </p:nvSpPr>
        <p:spPr>
          <a:xfrm>
            <a:off x="6000760" y="1071546"/>
            <a:ext cx="2843195" cy="566739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3" name="Picture Placeholder 2"/>
          <p:cNvSpPr/>
          <p:nvPr>
            <p:ph type="pic" sz="half" idx="13"/>
          </p:nvPr>
        </p:nvSpPr>
        <p:spPr>
          <a:xfrm>
            <a:off x="357157" y="1071546"/>
            <a:ext cx="5486401" cy="41148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4" name="Body Level One…"/>
          <p:cNvSpPr/>
          <p:nvPr>
            <p:ph type="body" sz="quarter" idx="1"/>
          </p:nvPr>
        </p:nvSpPr>
        <p:spPr>
          <a:xfrm>
            <a:off x="6000760" y="1714487"/>
            <a:ext cx="2843195" cy="342902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3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>
              <a:buBlip>
                <a:blip r:embed="rId2"/>
              </a:buBlip>
            </a:lvl2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Text"/>
          <p:cNvSpPr/>
          <p:nvPr>
            <p:ph type="title"/>
          </p:nvPr>
        </p:nvSpPr>
        <p:spPr>
          <a:xfrm>
            <a:off x="6629400" y="1214421"/>
            <a:ext cx="2057400" cy="491174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2" name="Body Level One…"/>
          <p:cNvSpPr/>
          <p:nvPr>
            <p:ph type="body" idx="1"/>
          </p:nvPr>
        </p:nvSpPr>
        <p:spPr>
          <a:xfrm>
            <a:off x="457200" y="1214421"/>
            <a:ext cx="6019800" cy="4911742"/>
          </a:xfrm>
          <a:prstGeom prst="rect">
            <a:avLst/>
          </a:prstGeom>
        </p:spPr>
        <p:txBody>
          <a:bodyPr/>
          <a:lstStyle>
            <a:lvl2pPr>
              <a:buBlip>
                <a:blip r:embed="rId2"/>
              </a:buBlip>
            </a:lvl2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Text"/>
          <p:cNvSpPr/>
          <p:nvPr>
            <p:ph type="title"/>
          </p:nvPr>
        </p:nvSpPr>
        <p:spPr>
          <a:xfrm>
            <a:off x="785812" y="2428868"/>
            <a:ext cx="7900988" cy="78581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Freeform 10"/>
          <p:cNvSpPr/>
          <p:nvPr/>
        </p:nvSpPr>
        <p:spPr>
          <a:xfrm rot="10800000">
            <a:off x="-1" y="5900313"/>
            <a:ext cx="9144001" cy="957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305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12112"/>
                </a:lnTo>
                <a:cubicBezTo>
                  <a:pt x="16671" y="17798"/>
                  <a:pt x="7324" y="21600"/>
                  <a:pt x="0" y="17733"/>
                </a:cubicBezTo>
                <a:lnTo>
                  <a:pt x="0" y="0"/>
                </a:lnTo>
                <a:close/>
              </a:path>
            </a:pathLst>
          </a:custGeom>
          <a:solidFill>
            <a:srgbClr val="0E46AA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Optima"/>
                <a:ea typeface="Optima"/>
                <a:cs typeface="Optima"/>
                <a:sym typeface="Optima"/>
              </a:defRPr>
            </a:pPr>
          </a:p>
        </p:txBody>
      </p:sp>
      <p:sp>
        <p:nvSpPr>
          <p:cNvPr id="139" name="Freeform 11"/>
          <p:cNvSpPr/>
          <p:nvPr/>
        </p:nvSpPr>
        <p:spPr>
          <a:xfrm>
            <a:off x="0" y="-71439"/>
            <a:ext cx="9144001" cy="1984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94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14553"/>
                </a:lnTo>
                <a:cubicBezTo>
                  <a:pt x="17387" y="19736"/>
                  <a:pt x="7803" y="21600"/>
                  <a:pt x="0" y="20980"/>
                </a:cubicBezTo>
                <a:lnTo>
                  <a:pt x="0" y="0"/>
                </a:lnTo>
                <a:close/>
              </a:path>
            </a:pathLst>
          </a:custGeom>
          <a:solidFill>
            <a:srgbClr val="CAD1E7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Optima"/>
                <a:ea typeface="Optima"/>
                <a:cs typeface="Optima"/>
                <a:sym typeface="Optima"/>
              </a:defRPr>
            </a:pPr>
          </a:p>
        </p:txBody>
      </p:sp>
      <p:pic>
        <p:nvPicPr>
          <p:cNvPr id="140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0062" y="214313"/>
            <a:ext cx="3968751" cy="1428751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Title Text"/>
          <p:cNvSpPr/>
          <p:nvPr>
            <p:ph type="title"/>
          </p:nvPr>
        </p:nvSpPr>
        <p:spPr>
          <a:xfrm>
            <a:off x="1071537" y="2500305"/>
            <a:ext cx="6786611" cy="785819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/>
            <a:r>
              <a:t>Title Text</a:t>
            </a:r>
          </a:p>
        </p:txBody>
      </p:sp>
      <p:sp>
        <p:nvSpPr>
          <p:cNvPr id="142" name="Body Level One…"/>
          <p:cNvSpPr/>
          <p:nvPr>
            <p:ph type="body" sz="quarter" idx="1"/>
          </p:nvPr>
        </p:nvSpPr>
        <p:spPr>
          <a:xfrm>
            <a:off x="1071537" y="3286123"/>
            <a:ext cx="6786611" cy="61437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>
                <a:solidFill>
                  <a:srgbClr val="888888"/>
                </a:solidFill>
              </a:defRPr>
            </a:lvl1pPr>
            <a:lvl2pPr marL="0" indent="457200">
              <a:buSzTx/>
              <a:buNone/>
              <a:defRPr>
                <a:solidFill>
                  <a:srgbClr val="888888"/>
                </a:solidFill>
              </a:defRPr>
            </a:lvl2pPr>
            <a:lvl3pPr marL="0" indent="914400">
              <a:buSzTx/>
              <a:buNone/>
              <a:defRPr>
                <a:solidFill>
                  <a:srgbClr val="888888"/>
                </a:solidFill>
              </a:defRPr>
            </a:lvl3pPr>
            <a:lvl4pPr marL="0" indent="1371600">
              <a:buSzTx/>
              <a:buNone/>
              <a:defRPr>
                <a:solidFill>
                  <a:srgbClr val="888888"/>
                </a:solidFill>
              </a:defRPr>
            </a:lvl4pPr>
            <a:lvl5pPr marL="0" indent="1828800">
              <a:buSz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3" name="Text Placeholder 2"/>
          <p:cNvSpPr/>
          <p:nvPr>
            <p:ph type="body" sz="quarter" idx="13"/>
          </p:nvPr>
        </p:nvSpPr>
        <p:spPr>
          <a:xfrm>
            <a:off x="1071538" y="3929065"/>
            <a:ext cx="6786610" cy="121443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pPr>
          </a:p>
        </p:txBody>
      </p:sp>
      <p:sp>
        <p:nvSpPr>
          <p:cNvPr id="144" name="Slide Number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10"/>
          <p:cNvSpPr/>
          <p:nvPr/>
        </p:nvSpPr>
        <p:spPr>
          <a:xfrm rot="10800000">
            <a:off x="-1" y="5900313"/>
            <a:ext cx="9144001" cy="957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305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12112"/>
                </a:lnTo>
                <a:cubicBezTo>
                  <a:pt x="16671" y="17798"/>
                  <a:pt x="7324" y="21600"/>
                  <a:pt x="0" y="17733"/>
                </a:cubicBezTo>
                <a:lnTo>
                  <a:pt x="0" y="0"/>
                </a:lnTo>
                <a:close/>
              </a:path>
            </a:pathLst>
          </a:custGeom>
          <a:solidFill>
            <a:srgbClr val="0E46AA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Optima"/>
                <a:ea typeface="Optima"/>
                <a:cs typeface="Optima"/>
                <a:sym typeface="Optima"/>
              </a:defRPr>
            </a:pPr>
          </a:p>
        </p:txBody>
      </p:sp>
      <p:sp>
        <p:nvSpPr>
          <p:cNvPr id="29" name="Freeform 11"/>
          <p:cNvSpPr/>
          <p:nvPr/>
        </p:nvSpPr>
        <p:spPr>
          <a:xfrm>
            <a:off x="0" y="-31750"/>
            <a:ext cx="9144001" cy="1064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49" fill="norm" stroke="1" extrusionOk="0">
                <a:moveTo>
                  <a:pt x="0" y="1"/>
                </a:moveTo>
                <a:lnTo>
                  <a:pt x="21600" y="0"/>
                </a:lnTo>
                <a:lnTo>
                  <a:pt x="21600" y="15613"/>
                </a:lnTo>
                <a:cubicBezTo>
                  <a:pt x="16665" y="20315"/>
                  <a:pt x="7803" y="21600"/>
                  <a:pt x="0" y="20457"/>
                </a:cubicBezTo>
                <a:lnTo>
                  <a:pt x="0" y="1"/>
                </a:lnTo>
                <a:close/>
              </a:path>
            </a:pathLst>
          </a:custGeom>
          <a:solidFill>
            <a:srgbClr val="0E46AA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Optima"/>
                <a:ea typeface="Optima"/>
                <a:cs typeface="Optima"/>
                <a:sym typeface="Optima"/>
              </a:defRPr>
            </a:pPr>
          </a:p>
        </p:txBody>
      </p:sp>
      <p:pic>
        <p:nvPicPr>
          <p:cNvPr id="30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8" y="104775"/>
            <a:ext cx="2087562" cy="752475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Title Text"/>
          <p:cNvSpPr/>
          <p:nvPr>
            <p:ph type="title"/>
          </p:nvPr>
        </p:nvSpPr>
        <p:spPr>
          <a:xfrm>
            <a:off x="1071537" y="2500305"/>
            <a:ext cx="6786611" cy="785819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2" name="Body Level One…"/>
          <p:cNvSpPr/>
          <p:nvPr>
            <p:ph type="body" sz="quarter" idx="1"/>
          </p:nvPr>
        </p:nvSpPr>
        <p:spPr>
          <a:xfrm>
            <a:off x="1071537" y="3286123"/>
            <a:ext cx="6786611" cy="61437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>
                <a:solidFill>
                  <a:srgbClr val="888888"/>
                </a:solidFill>
              </a:defRPr>
            </a:lvl1pPr>
            <a:lvl2pPr marL="0" indent="457200">
              <a:buSzTx/>
              <a:buNone/>
              <a:defRPr>
                <a:solidFill>
                  <a:srgbClr val="888888"/>
                </a:solidFill>
              </a:defRPr>
            </a:lvl2pPr>
            <a:lvl3pPr marL="0" indent="914400">
              <a:buSzTx/>
              <a:buNone/>
              <a:defRPr>
                <a:solidFill>
                  <a:srgbClr val="888888"/>
                </a:solidFill>
              </a:defRPr>
            </a:lvl3pPr>
            <a:lvl4pPr marL="0" indent="1371600">
              <a:buSzTx/>
              <a:buNone/>
              <a:defRPr>
                <a:solidFill>
                  <a:srgbClr val="888888"/>
                </a:solidFill>
              </a:defRPr>
            </a:lvl4pPr>
            <a:lvl5pPr marL="0" indent="1828800">
              <a:buSz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Text Placeholder 2"/>
          <p:cNvSpPr/>
          <p:nvPr>
            <p:ph type="body" sz="quarter" idx="13"/>
          </p:nvPr>
        </p:nvSpPr>
        <p:spPr>
          <a:xfrm>
            <a:off x="1071538" y="3929065"/>
            <a:ext cx="6786610" cy="121443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pPr>
          </a:p>
        </p:txBody>
      </p:sp>
      <p:sp>
        <p:nvSpPr>
          <p:cNvPr id="34" name="Slide Number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>
              <a:buBlip>
                <a:blip r:embed="rId2"/>
              </a:buBlip>
            </a:lvl2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/>
          <p:nvPr>
            <p:ph type="title"/>
          </p:nvPr>
        </p:nvSpPr>
        <p:spPr>
          <a:xfrm>
            <a:off x="722312" y="3000372"/>
            <a:ext cx="7772401" cy="714392"/>
          </a:xfrm>
          <a:prstGeom prst="rect">
            <a:avLst/>
          </a:prstGeom>
        </p:spPr>
        <p:txBody>
          <a:bodyPr anchor="t"/>
          <a:lstStyle>
            <a:lvl1pPr>
              <a:defRPr b="0" sz="4000"/>
            </a:lvl1pPr>
          </a:lstStyle>
          <a:p>
            <a:pPr/>
            <a:r>
              <a:t>Title Text</a:t>
            </a:r>
          </a:p>
        </p:txBody>
      </p:sp>
      <p:sp>
        <p:nvSpPr>
          <p:cNvPr id="51" name="Body Level One…"/>
          <p:cNvSpPr/>
          <p:nvPr>
            <p:ph type="body" sz="quarter" idx="1"/>
          </p:nvPr>
        </p:nvSpPr>
        <p:spPr>
          <a:xfrm>
            <a:off x="722312" y="3714751"/>
            <a:ext cx="7772401" cy="12144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" name="Body Level One…"/>
          <p:cNvSpPr/>
          <p:nvPr>
            <p:ph type="body" sz="half" idx="1"/>
          </p:nvPr>
        </p:nvSpPr>
        <p:spPr>
          <a:xfrm>
            <a:off x="457200" y="1785926"/>
            <a:ext cx="4038600" cy="4340238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516467" indent="-448204">
              <a:spcBef>
                <a:spcPts val="600"/>
              </a:spcBef>
              <a:buBlip>
                <a:blip r:embed="rId2"/>
              </a:buBlip>
              <a:defRPr sz="2800"/>
            </a:lvl2pPr>
            <a:lvl3pPr marL="802639" indent="-320039">
              <a:spcBef>
                <a:spcPts val="600"/>
              </a:spcBef>
              <a:defRPr sz="2800"/>
            </a:lvl3pPr>
            <a:lvl4pPr marL="1117600" indent="-355600">
              <a:spcBef>
                <a:spcPts val="600"/>
              </a:spcBef>
              <a:defRPr sz="2800"/>
            </a:lvl4pPr>
            <a:lvl5pPr marL="1374775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9" name="Body Level One…"/>
          <p:cNvSpPr/>
          <p:nvPr>
            <p:ph type="body" sz="half" idx="1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2pPr marL="529273" indent="-461010">
              <a:buBlip>
                <a:blip r:embed="rId2"/>
              </a:buBlip>
            </a:lvl2pPr>
            <a:lvl3pPr marL="787400" indent="-304800"/>
            <a:lvl4pPr marL="1104900" indent="-342900"/>
            <a:lvl5pPr marL="1362075" indent="-34290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/>
          <p:nvPr>
            <p:ph type="title"/>
          </p:nvPr>
        </p:nvSpPr>
        <p:spPr>
          <a:xfrm>
            <a:off x="457200" y="928669"/>
            <a:ext cx="3008314" cy="792183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/>
            <a:r>
              <a:t>Title Text</a:t>
            </a:r>
          </a:p>
        </p:txBody>
      </p:sp>
      <p:sp>
        <p:nvSpPr>
          <p:cNvPr id="93" name="Body Level One…"/>
          <p:cNvSpPr/>
          <p:nvPr>
            <p:ph type="body" idx="1"/>
          </p:nvPr>
        </p:nvSpPr>
        <p:spPr>
          <a:xfrm>
            <a:off x="3575050" y="1000108"/>
            <a:ext cx="5111750" cy="5126055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507320" indent="-439057">
              <a:spcBef>
                <a:spcPts val="700"/>
              </a:spcBef>
              <a:buBlip>
                <a:blip r:embed="rId2"/>
              </a:buBlip>
              <a:defRPr sz="3200"/>
            </a:lvl2pPr>
            <a:lvl3pPr marL="787400" indent="-304800">
              <a:spcBef>
                <a:spcPts val="700"/>
              </a:spcBef>
              <a:defRPr sz="3200"/>
            </a:lvl3pPr>
            <a:lvl4pPr marL="1127760" indent="-365760">
              <a:spcBef>
                <a:spcPts val="700"/>
              </a:spcBef>
              <a:defRPr sz="3200"/>
            </a:lvl4pPr>
            <a:lvl5pPr marL="1384935" indent="-365760">
              <a:spcBef>
                <a:spcPts val="7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Text Placeholder 3"/>
          <p:cNvSpPr/>
          <p:nvPr>
            <p:ph type="body" sz="half" idx="13"/>
          </p:nvPr>
        </p:nvSpPr>
        <p:spPr>
          <a:xfrm>
            <a:off x="457199" y="1785926"/>
            <a:ext cx="3008315" cy="434023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</a:p>
        </p:txBody>
      </p:sp>
      <p:sp>
        <p:nvSpPr>
          <p:cNvPr id="9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2"/>
          <p:cNvSpPr/>
          <p:nvPr/>
        </p:nvSpPr>
        <p:spPr>
          <a:xfrm>
            <a:off x="0" y="404813"/>
            <a:ext cx="9144001" cy="1380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3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17179"/>
                </a:lnTo>
                <a:cubicBezTo>
                  <a:pt x="16671" y="19828"/>
                  <a:pt x="7324" y="21600"/>
                  <a:pt x="0" y="19798"/>
                </a:cubicBez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Optima"/>
                <a:ea typeface="Optima"/>
                <a:cs typeface="Optima"/>
                <a:sym typeface="Optima"/>
              </a:defRPr>
            </a:pPr>
          </a:p>
        </p:txBody>
      </p:sp>
      <p:sp>
        <p:nvSpPr>
          <p:cNvPr id="3" name="Freeform 6"/>
          <p:cNvSpPr/>
          <p:nvPr/>
        </p:nvSpPr>
        <p:spPr>
          <a:xfrm>
            <a:off x="0" y="-23814"/>
            <a:ext cx="9144001" cy="951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082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15327"/>
                </a:lnTo>
                <a:cubicBezTo>
                  <a:pt x="16671" y="19086"/>
                  <a:pt x="7324" y="21600"/>
                  <a:pt x="0" y="19043"/>
                </a:cubicBezTo>
                <a:lnTo>
                  <a:pt x="0" y="0"/>
                </a:lnTo>
                <a:close/>
              </a:path>
            </a:pathLst>
          </a:custGeom>
          <a:solidFill>
            <a:srgbClr val="CAD1E7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Optima"/>
                <a:ea typeface="Optima"/>
                <a:cs typeface="Optima"/>
                <a:sym typeface="Optima"/>
              </a:defRPr>
            </a:pPr>
          </a:p>
        </p:txBody>
      </p:sp>
      <p:sp>
        <p:nvSpPr>
          <p:cNvPr id="4" name="Freeform 7"/>
          <p:cNvSpPr/>
          <p:nvPr/>
        </p:nvSpPr>
        <p:spPr>
          <a:xfrm rot="10800000">
            <a:off x="-1" y="6143203"/>
            <a:ext cx="9144001" cy="714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632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9331"/>
                </a:lnTo>
                <a:cubicBezTo>
                  <a:pt x="16671" y="16683"/>
                  <a:pt x="7324" y="21600"/>
                  <a:pt x="0" y="16599"/>
                </a:cubicBezTo>
                <a:lnTo>
                  <a:pt x="0" y="0"/>
                </a:lnTo>
                <a:close/>
              </a:path>
            </a:pathLst>
          </a:custGeom>
          <a:solidFill>
            <a:srgbClr val="CAD1E7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Optima"/>
                <a:ea typeface="Optima"/>
                <a:cs typeface="Optima"/>
                <a:sym typeface="Optima"/>
              </a:defRPr>
            </a:pPr>
          </a:p>
        </p:txBody>
      </p:sp>
      <p:pic>
        <p:nvPicPr>
          <p:cNvPr id="5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7825" y="142875"/>
            <a:ext cx="1785939" cy="64293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/>
          <p:nvPr>
            <p:ph type="title"/>
          </p:nvPr>
        </p:nvSpPr>
        <p:spPr>
          <a:xfrm>
            <a:off x="785812" y="1000125"/>
            <a:ext cx="7900988" cy="785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/>
          <p:nvPr>
            <p:ph type="body" idx="1"/>
          </p:nvPr>
        </p:nvSpPr>
        <p:spPr>
          <a:xfrm>
            <a:off x="785812" y="1928813"/>
            <a:ext cx="7900988" cy="4197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2pPr>
              <a:buBlip>
                <a:blip r:embed="rId3"/>
              </a:buBlip>
            </a:lvl2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/>
          <p:nvPr>
            <p:ph type="sldNum" sz="quarter" idx="2"/>
          </p:nvPr>
        </p:nvSpPr>
        <p:spPr>
          <a:xfrm>
            <a:off x="8513306" y="6405880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spcBef>
                <a:spcPts val="700"/>
              </a:spcBef>
              <a:defRPr sz="1200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397555" marR="0" indent="-329292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50000"/>
        <a:buFontTx/>
        <a:buBlip>
          <a:blip r:embed="rId3"/>
        </a:buBlip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7112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03631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▪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1293494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2560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30175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34747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39319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mailto:stueckelberger@globethics.net" TargetMode="External"/><Relationship Id="rId3" Type="http://schemas.openxmlformats.org/officeDocument/2006/relationships/hyperlink" Target="http://www.globethics.net/" TargetMode="Externa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analytics.jiscinvolve.org/wp/author/nsclater/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educationaldatamining.org/" TargetMode="External"/><Relationship Id="rId3" Type="http://schemas.openxmlformats.org/officeDocument/2006/relationships/hyperlink" Target="https://en.wikipedia.org/w/index.php?title=Intelligent_data&amp;action=edit&amp;redlink=1" TargetMode="External"/><Relationship Id="rId4" Type="http://schemas.openxmlformats.org/officeDocument/2006/relationships/hyperlink" Target="http://www.elearnspace.org/blog/2010/08/25/what-are-learning-analytics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2"/>
          <p:cNvSpPr/>
          <p:nvPr>
            <p:ph type="title"/>
          </p:nvPr>
        </p:nvSpPr>
        <p:spPr>
          <a:xfrm>
            <a:off x="827584" y="2348880"/>
            <a:ext cx="8037511" cy="785813"/>
          </a:xfrm>
          <a:prstGeom prst="rect">
            <a:avLst/>
          </a:prstGeom>
        </p:spPr>
        <p:txBody>
          <a:bodyPr/>
          <a:lstStyle/>
          <a:p>
            <a:pPr defTabSz="448055">
              <a:defRPr b="1" sz="1568"/>
            </a:pPr>
            <a:r>
              <a:t>Learning Analytics:</a:t>
            </a:r>
            <a:r>
              <a:rPr b="0"/>
              <a:t> </a:t>
            </a:r>
            <a:br>
              <a:rPr b="0"/>
            </a:br>
            <a:r>
              <a:rPr i="1"/>
              <a:t>Panel on legal and ethical issues: </a:t>
            </a:r>
            <a:br>
              <a:rPr i="1"/>
            </a:br>
            <a:r>
              <a:rPr i="1"/>
              <a:t>Do we need a global framework?</a:t>
            </a:r>
          </a:p>
        </p:txBody>
      </p:sp>
      <p:sp>
        <p:nvSpPr>
          <p:cNvPr id="154" name="Rectangle 3"/>
          <p:cNvSpPr/>
          <p:nvPr>
            <p:ph type="body" sz="quarter" idx="1"/>
          </p:nvPr>
        </p:nvSpPr>
        <p:spPr>
          <a:xfrm>
            <a:off x="827583" y="3669519"/>
            <a:ext cx="8208914" cy="614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Nancy/France 22-23 May</a:t>
            </a:r>
          </a:p>
        </p:txBody>
      </p:sp>
      <p:sp>
        <p:nvSpPr>
          <p:cNvPr id="155" name="Text Placeholder 5"/>
          <p:cNvSpPr/>
          <p:nvPr>
            <p:ph type="body" idx="13"/>
          </p:nvPr>
        </p:nvSpPr>
        <p:spPr>
          <a:xfrm>
            <a:off x="820243" y="4365104"/>
            <a:ext cx="8030096" cy="12144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defTabSz="777240">
              <a:spcBef>
                <a:spcPts val="300"/>
              </a:spcBef>
              <a:buSzTx/>
              <a:buNone/>
              <a:defRPr b="1" sz="1530"/>
            </a:pPr>
            <a:r>
              <a:t>Prof. Dr. Dr. h.c. Christoph Stückelberger,</a:t>
            </a:r>
            <a:r>
              <a:rPr b="0"/>
              <a:t> Founder and President of Globethics.net, Geneva, Switzerland, Director of Geneva Agape Foundation. Visiting Professor of Ethics at Universities in Enugu/Nigeria, Basel/ Switzerland (em.), Moscow/Russia, Beijing/China. </a:t>
            </a:r>
          </a:p>
          <a:p>
            <a:pPr marL="0" indent="0" defTabSz="777240">
              <a:spcBef>
                <a:spcPts val="300"/>
              </a:spcBef>
              <a:buSzTx/>
              <a:buNone/>
              <a:defRPr sz="1530"/>
            </a:pPr>
            <a:r>
              <a:rPr u="sng">
                <a:solidFill>
                  <a:srgbClr val="E00034"/>
                </a:solidFill>
                <a:uFill>
                  <a:solidFill>
                    <a:srgbClr val="E00034"/>
                  </a:solidFill>
                </a:uFill>
                <a:hlinkClick r:id="rId2" invalidUrl="" action="" tgtFrame="" tooltip="" history="1" highlightClick="0" endSnd="0"/>
              </a:rPr>
              <a:t>stueckelberger@globethics.net</a:t>
            </a:r>
            <a:r>
              <a:t> 	           	</a:t>
            </a:r>
            <a:r>
              <a:rPr u="sng">
                <a:solidFill>
                  <a:srgbClr val="E00034"/>
                </a:solidFill>
                <a:uFill>
                  <a:solidFill>
                    <a:srgbClr val="E00034"/>
                  </a:solidFill>
                </a:uFill>
                <a:hlinkClick r:id="rId3" invalidUrl="" action="" tgtFrame="" tooltip="" history="1" highlightClick="0" endSnd="0"/>
              </a:rPr>
              <a:t>www.globethics.net</a:t>
            </a:r>
            <a:r>
              <a:t> </a:t>
            </a:r>
          </a:p>
        </p:txBody>
      </p:sp>
      <p:sp>
        <p:nvSpPr>
          <p:cNvPr id="156" name="Date Placeholder 3"/>
          <p:cNvSpPr/>
          <p:nvPr/>
        </p:nvSpPr>
        <p:spPr>
          <a:xfrm>
            <a:off x="7939088" y="6404292"/>
            <a:ext cx="9906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spcBef>
                <a:spcPts val="700"/>
              </a:spcBef>
              <a:defRPr sz="1200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23 May 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Footer Placeholder 4"/>
          <p:cNvSpPr/>
          <p:nvPr/>
        </p:nvSpPr>
        <p:spPr>
          <a:xfrm>
            <a:off x="4429125" y="6404292"/>
            <a:ext cx="28575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spcBef>
                <a:spcPts val="700"/>
              </a:spcBef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ICDE Panel Stueckelberger</a:t>
            </a:r>
          </a:p>
        </p:txBody>
      </p:sp>
      <p:sp>
        <p:nvSpPr>
          <p:cNvPr id="205" name="Title 1"/>
          <p:cNvSpPr/>
          <p:nvPr>
            <p:ph type="title"/>
          </p:nvPr>
        </p:nvSpPr>
        <p:spPr>
          <a:xfrm>
            <a:off x="785813" y="1000124"/>
            <a:ext cx="7900986" cy="78581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6" name="Content Placeholder 2"/>
          <p:cNvSpPr/>
          <p:nvPr>
            <p:ph type="body" idx="1"/>
          </p:nvPr>
        </p:nvSpPr>
        <p:spPr>
          <a:xfrm>
            <a:off x="785813" y="1928813"/>
            <a:ext cx="7900986" cy="4197351"/>
          </a:xfrm>
          <a:prstGeom prst="rect">
            <a:avLst/>
          </a:prstGeom>
        </p:spPr>
        <p:txBody>
          <a:bodyPr/>
          <a:lstStyle/>
          <a:p>
            <a:pPr/>
            <a:r>
              <a:t>The Effective Learning Analytics challenge is about using data and analytics to support students; improving satisfaction, retention and graduation rates.</a:t>
            </a:r>
          </a:p>
          <a:p>
            <a:pPr/>
            <a:r>
              <a:t>Objectives of LA?</a:t>
            </a:r>
          </a:p>
        </p:txBody>
      </p:sp>
      <p:sp>
        <p:nvSpPr>
          <p:cNvPr id="207" name="Date Placeholder 3"/>
          <p:cNvSpPr/>
          <p:nvPr/>
        </p:nvSpPr>
        <p:spPr>
          <a:xfrm>
            <a:off x="7367588" y="6404292"/>
            <a:ext cx="9906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spcBef>
                <a:spcPts val="700"/>
              </a:spcBef>
              <a:defRPr sz="1200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23 May 17</a:t>
            </a:r>
          </a:p>
        </p:txBody>
      </p:sp>
      <p:sp>
        <p:nvSpPr>
          <p:cNvPr id="208" name="Slide Number Placeholder 5"/>
          <p:cNvSpPr/>
          <p:nvPr>
            <p:ph type="sldNum" sz="quarter" idx="2"/>
          </p:nvPr>
        </p:nvSpPr>
        <p:spPr>
          <a:xfrm>
            <a:off x="8513306" y="6405880"/>
            <a:ext cx="263983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Footer Placeholder 4"/>
          <p:cNvSpPr/>
          <p:nvPr/>
        </p:nvSpPr>
        <p:spPr>
          <a:xfrm>
            <a:off x="4429125" y="6404292"/>
            <a:ext cx="28575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spcBef>
                <a:spcPts val="700"/>
              </a:spcBef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ICDE Panel Stueckelberger</a:t>
            </a:r>
          </a:p>
        </p:txBody>
      </p:sp>
      <p:sp>
        <p:nvSpPr>
          <p:cNvPr id="159" name="Date Placeholder 3"/>
          <p:cNvSpPr/>
          <p:nvPr/>
        </p:nvSpPr>
        <p:spPr>
          <a:xfrm>
            <a:off x="7367588" y="6404292"/>
            <a:ext cx="9906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spcBef>
                <a:spcPts val="700"/>
              </a:spcBef>
              <a:defRPr sz="1200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23 May 17</a:t>
            </a:r>
          </a:p>
        </p:txBody>
      </p:sp>
      <p:sp>
        <p:nvSpPr>
          <p:cNvPr id="160" name="Slide Number Placeholder 5"/>
          <p:cNvSpPr/>
          <p:nvPr>
            <p:ph type="sldNum" sz="quarter" idx="2"/>
          </p:nvPr>
        </p:nvSpPr>
        <p:spPr>
          <a:xfrm>
            <a:off x="8593227" y="6405880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1" name="Rectangle 2"/>
          <p:cNvSpPr/>
          <p:nvPr>
            <p:ph type="title"/>
          </p:nvPr>
        </p:nvSpPr>
        <p:spPr>
          <a:xfrm>
            <a:off x="755649" y="1052512"/>
            <a:ext cx="7900990" cy="785813"/>
          </a:xfrm>
          <a:prstGeom prst="rect">
            <a:avLst/>
          </a:prstGeom>
        </p:spPr>
        <p:txBody>
          <a:bodyPr/>
          <a:lstStyle/>
          <a:p>
            <a:pPr/>
            <a:r>
              <a:t>Panel Members</a:t>
            </a:r>
          </a:p>
        </p:txBody>
      </p:sp>
      <p:sp>
        <p:nvSpPr>
          <p:cNvPr id="162" name="Rectangle 3"/>
          <p:cNvSpPr/>
          <p:nvPr>
            <p:ph type="body" idx="1"/>
          </p:nvPr>
        </p:nvSpPr>
        <p:spPr>
          <a:xfrm>
            <a:off x="755650" y="1773238"/>
            <a:ext cx="8280400" cy="4197351"/>
          </a:xfrm>
          <a:prstGeom prst="rect">
            <a:avLst/>
          </a:prstGeom>
        </p:spPr>
        <p:txBody>
          <a:bodyPr/>
          <a:lstStyle/>
          <a:p>
            <a:pPr marL="514350" indent="-514350">
              <a:spcBef>
                <a:spcPts val="600"/>
              </a:spcBef>
              <a:buAutoNum type="arabicPeriod" startAt="1"/>
              <a:defRPr sz="2800"/>
            </a:pPr>
            <a:r>
              <a:t>M. Makhanya (Unisa)</a:t>
            </a:r>
          </a:p>
          <a:p>
            <a:pPr marL="514350" indent="-514350">
              <a:spcBef>
                <a:spcPts val="600"/>
              </a:spcBef>
              <a:buAutoNum type="arabicPeriod" startAt="1"/>
              <a:defRPr sz="2800"/>
            </a:pPr>
            <a:r>
              <a:t>J. Breivik (BI Norwegian Business </a:t>
            </a:r>
            <a:r>
              <a:t>School)</a:t>
            </a:r>
          </a:p>
          <a:p>
            <a:pPr marL="514350" indent="-514350">
              <a:spcBef>
                <a:spcPts val="600"/>
              </a:spcBef>
              <a:buAutoNum type="arabicPeriod" startAt="1"/>
              <a:defRPr sz="2800"/>
            </a:pPr>
            <a:r>
              <a:t>C. Zolynski (Université Versailles Saint-Quentin)</a:t>
            </a:r>
          </a:p>
          <a:p>
            <a:pPr marL="514350" indent="-514350">
              <a:spcBef>
                <a:spcPts val="600"/>
              </a:spcBef>
              <a:buAutoNum type="arabicPeriod" startAt="1"/>
              <a:defRPr sz="2800"/>
            </a:pPr>
            <a:r>
              <a:t>T. Toulotte (Université Versailles Saint-Quentin)</a:t>
            </a:r>
          </a:p>
          <a:p>
            <a:pPr marL="514350" indent="-514350">
              <a:spcBef>
                <a:spcPts val="600"/>
              </a:spcBef>
              <a:buAutoNum type="arabicPeriod" startAt="1"/>
              <a:defRPr sz="2800"/>
            </a:pPr>
            <a:r>
              <a:t>N. Sclater (JISC)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Footer Placeholder 4"/>
          <p:cNvSpPr/>
          <p:nvPr/>
        </p:nvSpPr>
        <p:spPr>
          <a:xfrm>
            <a:off x="4429125" y="6404292"/>
            <a:ext cx="28575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spcBef>
                <a:spcPts val="700"/>
              </a:spcBef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ICDE Panel Stueckelberger</a:t>
            </a:r>
          </a:p>
        </p:txBody>
      </p:sp>
      <p:sp>
        <p:nvSpPr>
          <p:cNvPr id="165" name="Title 1"/>
          <p:cNvSpPr/>
          <p:nvPr>
            <p:ph type="title"/>
          </p:nvPr>
        </p:nvSpPr>
        <p:spPr>
          <a:xfrm>
            <a:off x="785813" y="1000124"/>
            <a:ext cx="7900986" cy="785815"/>
          </a:xfrm>
          <a:prstGeom prst="rect">
            <a:avLst/>
          </a:prstGeom>
        </p:spPr>
        <p:txBody>
          <a:bodyPr/>
          <a:lstStyle/>
          <a:p>
            <a:pPr/>
            <a:r>
              <a:t>The Focus of the Panel</a:t>
            </a:r>
          </a:p>
        </p:txBody>
      </p:sp>
      <p:sp>
        <p:nvSpPr>
          <p:cNvPr id="166" name="Content Placeholder 2"/>
          <p:cNvSpPr/>
          <p:nvPr>
            <p:ph type="body" idx="1"/>
          </p:nvPr>
        </p:nvSpPr>
        <p:spPr>
          <a:xfrm>
            <a:off x="785813" y="1928813"/>
            <a:ext cx="7900986" cy="4197351"/>
          </a:xfrm>
          <a:prstGeom prst="rect">
            <a:avLst/>
          </a:prstGeom>
        </p:spPr>
        <p:txBody>
          <a:bodyPr/>
          <a:lstStyle/>
          <a:p>
            <a:pPr>
              <a:defRPr u="sng"/>
            </a:pPr>
            <a:r>
              <a:t>Focus on Legal and Ethical Aspects</a:t>
            </a:r>
          </a:p>
          <a:p>
            <a:pPr>
              <a:defRPr u="sng"/>
            </a:pPr>
            <a:r>
              <a:t>Focus on “Do we need a global framework?”</a:t>
            </a:r>
          </a:p>
          <a:p>
            <a:pPr lvl="2">
              <a:buFont typeface="Trebuchet MS"/>
            </a:pPr>
            <a:r>
              <a:t>Yes/no?</a:t>
            </a:r>
          </a:p>
          <a:p>
            <a:pPr lvl="2">
              <a:buFont typeface="Trebuchet MS"/>
            </a:pPr>
            <a:r>
              <a:t>Global or regional/sectors etc.?</a:t>
            </a:r>
          </a:p>
          <a:p>
            <a:pPr lvl="2">
              <a:buFont typeface="Trebuchet MS"/>
            </a:pPr>
            <a:r>
              <a:t>Forms of framework: Code of Ethics/Practice?, guiding principles, legally binding convention?</a:t>
            </a:r>
          </a:p>
          <a:p>
            <a:pPr lvl="2">
              <a:buFont typeface="Trebuchet MS"/>
            </a:pPr>
            <a:r>
              <a:t>Examples of existing frameworks</a:t>
            </a:r>
          </a:p>
          <a:p>
            <a:pPr lvl="2">
              <a:buFont typeface="Trebuchet MS"/>
            </a:pPr>
            <a:r>
              <a:t> </a:t>
            </a:r>
          </a:p>
          <a:p>
            <a:pPr>
              <a:defRPr u="sng"/>
            </a:pPr>
            <a:r>
              <a:t>Recommendations</a:t>
            </a:r>
            <a:r>
              <a:rPr u="none"/>
              <a:t> to ICDE/Unesco/edu.institutions</a:t>
            </a:r>
          </a:p>
        </p:txBody>
      </p:sp>
      <p:sp>
        <p:nvSpPr>
          <p:cNvPr id="167" name="Date Placeholder 3"/>
          <p:cNvSpPr/>
          <p:nvPr/>
        </p:nvSpPr>
        <p:spPr>
          <a:xfrm>
            <a:off x="7367588" y="6404292"/>
            <a:ext cx="9906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spcBef>
                <a:spcPts val="700"/>
              </a:spcBef>
              <a:defRPr sz="1200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23 May 17</a:t>
            </a:r>
          </a:p>
        </p:txBody>
      </p:sp>
      <p:sp>
        <p:nvSpPr>
          <p:cNvPr id="168" name="Slide Number Placeholder 5"/>
          <p:cNvSpPr/>
          <p:nvPr>
            <p:ph type="sldNum" sz="quarter" idx="2"/>
          </p:nvPr>
        </p:nvSpPr>
        <p:spPr>
          <a:xfrm>
            <a:off x="8593227" y="6405880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Footer Placeholder 4"/>
          <p:cNvSpPr/>
          <p:nvPr/>
        </p:nvSpPr>
        <p:spPr>
          <a:xfrm>
            <a:off x="4429125" y="6404292"/>
            <a:ext cx="28575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spcBef>
                <a:spcPts val="700"/>
              </a:spcBef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ICDE Panel Stueckelberger</a:t>
            </a:r>
          </a:p>
        </p:txBody>
      </p:sp>
      <p:sp>
        <p:nvSpPr>
          <p:cNvPr id="171" name="Title 1"/>
          <p:cNvSpPr/>
          <p:nvPr>
            <p:ph type="title"/>
          </p:nvPr>
        </p:nvSpPr>
        <p:spPr>
          <a:xfrm>
            <a:off x="785813" y="1000124"/>
            <a:ext cx="7900986" cy="785815"/>
          </a:xfrm>
          <a:prstGeom prst="rect">
            <a:avLst/>
          </a:prstGeom>
        </p:spPr>
        <p:txBody>
          <a:bodyPr/>
          <a:lstStyle/>
          <a:p>
            <a:pPr defTabSz="676655">
              <a:defRPr sz="2368"/>
            </a:pPr>
            <a:r>
              <a:t>Some ethical and legal Issues </a:t>
            </a:r>
            <a:br/>
            <a:r>
              <a:t>which came up in this conference</a:t>
            </a:r>
          </a:p>
        </p:txBody>
      </p:sp>
      <p:sp>
        <p:nvSpPr>
          <p:cNvPr id="172" name="Content Placeholder 2"/>
          <p:cNvSpPr/>
          <p:nvPr>
            <p:ph type="body" idx="1"/>
          </p:nvPr>
        </p:nvSpPr>
        <p:spPr>
          <a:xfrm>
            <a:off x="785813" y="1928813"/>
            <a:ext cx="7900986" cy="4197351"/>
          </a:xfrm>
          <a:prstGeom prst="rect">
            <a:avLst/>
          </a:prstGeom>
        </p:spPr>
        <p:txBody>
          <a:bodyPr/>
          <a:lstStyle/>
          <a:p>
            <a:pPr marL="0" indent="0" defTabSz="905255">
              <a:spcBef>
                <a:spcPts val="0"/>
              </a:spcBef>
              <a:buSzTx/>
              <a:buNone/>
              <a:defRPr sz="1188">
                <a:latin typeface="+mn-lt"/>
                <a:ea typeface="+mn-ea"/>
                <a:cs typeface="+mn-cs"/>
                <a:sym typeface="Arial"/>
              </a:defRPr>
            </a:pPr>
            <a:r>
              <a:t>See also “A taxonomy of ethical, legal and logistical issues of learning analytics v1.0”</a:t>
            </a:r>
          </a:p>
          <a:p>
            <a:pPr marL="0" indent="0" defTabSz="905255">
              <a:spcBef>
                <a:spcPts val="0"/>
              </a:spcBef>
              <a:buSzTx/>
              <a:buNone/>
              <a:defRPr sz="1188">
                <a:latin typeface="+mn-lt"/>
                <a:ea typeface="+mn-ea"/>
                <a:cs typeface="+mn-cs"/>
                <a:sym typeface="Arial"/>
              </a:defRPr>
            </a:pPr>
            <a:r>
              <a:t>By </a:t>
            </a:r>
            <a:r>
              <a:rPr u="sng">
                <a:solidFill>
                  <a:srgbClr val="E00034"/>
                </a:solidFill>
                <a:uFill>
                  <a:solidFill>
                    <a:srgbClr val="E00034"/>
                  </a:solidFill>
                </a:uFill>
                <a:hlinkClick r:id="rId2" invalidUrl="" action="" tgtFrame="" tooltip="" history="1" highlightClick="0" endSnd="0"/>
              </a:rPr>
              <a:t>Niall </a:t>
            </a:r>
            <a:r>
              <a:rPr u="sng">
                <a:solidFill>
                  <a:srgbClr val="E00034"/>
                </a:solidFill>
                <a:uFill>
                  <a:solidFill>
                    <a:srgbClr val="E00034"/>
                  </a:solidFill>
                </a:uFill>
                <a:hlinkClick r:id="rId2" invalidUrl="" action="" tgtFrame="" tooltip="" history="1" highlightClick="0" endSnd="0"/>
              </a:rPr>
              <a:t>Sclater</a:t>
            </a:r>
            <a:r>
              <a:t> March 3, 2015. (86 topics listed in 7 chapters) </a:t>
            </a:r>
          </a:p>
          <a:p>
            <a:pPr marL="339470" indent="-339470" defTabSz="905255">
              <a:defRPr sz="2178"/>
            </a:pPr>
            <a:r>
              <a:t>Motivations for LA: are more or less ethical</a:t>
            </a:r>
          </a:p>
          <a:p>
            <a:pPr marL="339470" indent="-339470" defTabSz="905255">
              <a:defRPr sz="2178"/>
            </a:pPr>
            <a:r>
              <a:t>Objectives of LA: are more or less ethical. Can they be not reached without LA or better reached by other means? </a:t>
            </a:r>
          </a:p>
          <a:p>
            <a:pPr marL="339470" indent="-339470" defTabSz="905255">
              <a:defRPr sz="2178"/>
            </a:pPr>
            <a:r>
              <a:t>Consent of students and their access to the data</a:t>
            </a:r>
          </a:p>
          <a:p>
            <a:pPr marL="339470" indent="-339470" defTabSz="905255">
              <a:defRPr sz="2178"/>
            </a:pPr>
            <a:r>
              <a:t>Transparency</a:t>
            </a:r>
          </a:p>
          <a:p>
            <a:pPr marL="339470" indent="-339470" defTabSz="905255">
              <a:defRPr sz="2178"/>
            </a:pPr>
            <a:r>
              <a:t>Impact (positive and potentially negative)</a:t>
            </a:r>
          </a:p>
          <a:p>
            <a:pPr marL="339470" indent="-339470" defTabSz="905255">
              <a:defRPr sz="2178"/>
            </a:pPr>
            <a:r>
              <a:t>Ethics of institutional settings</a:t>
            </a:r>
          </a:p>
          <a:p>
            <a:pPr marL="339470" indent="-339470" defTabSz="905255">
              <a:defRPr sz="2178"/>
            </a:pPr>
            <a:r>
              <a:t>Which values to promote through LA?</a:t>
            </a:r>
          </a:p>
          <a:p>
            <a:pPr marL="339470" indent="-339470" defTabSz="905255">
              <a:defRPr sz="2178"/>
            </a:pPr>
            <a:r>
              <a:t>Comparison of LA with ethical issues in other (big) data analytics (medicine, bioethics, AI, cybersecurity etc.) </a:t>
            </a:r>
          </a:p>
        </p:txBody>
      </p:sp>
      <p:sp>
        <p:nvSpPr>
          <p:cNvPr id="173" name="Date Placeholder 3"/>
          <p:cNvSpPr/>
          <p:nvPr/>
        </p:nvSpPr>
        <p:spPr>
          <a:xfrm>
            <a:off x="7367588" y="6404292"/>
            <a:ext cx="9906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spcBef>
                <a:spcPts val="700"/>
              </a:spcBef>
              <a:defRPr sz="1200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23 May 17</a:t>
            </a:r>
          </a:p>
        </p:txBody>
      </p:sp>
      <p:sp>
        <p:nvSpPr>
          <p:cNvPr id="174" name="Slide Number Placeholder 5"/>
          <p:cNvSpPr/>
          <p:nvPr>
            <p:ph type="sldNum" sz="quarter" idx="2"/>
          </p:nvPr>
        </p:nvSpPr>
        <p:spPr>
          <a:xfrm>
            <a:off x="8593227" y="6405880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5" name="Rectangle 5"/>
          <p:cNvSpPr/>
          <p:nvPr/>
        </p:nvSpPr>
        <p:spPr>
          <a:xfrm>
            <a:off x="-1" y="151764"/>
            <a:ext cx="127001" cy="153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spcBef>
                <a:spcPts val="0"/>
              </a:spcBef>
              <a:defRPr sz="400">
                <a:latin typeface="Optima"/>
                <a:ea typeface="Optima"/>
                <a:cs typeface="Optima"/>
                <a:sym typeface="Optima"/>
              </a:defRPr>
            </a:lvl1pPr>
          </a:lstStyle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Footer Placeholder 4"/>
          <p:cNvSpPr/>
          <p:nvPr/>
        </p:nvSpPr>
        <p:spPr>
          <a:xfrm>
            <a:off x="4429125" y="6404292"/>
            <a:ext cx="28575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spcBef>
                <a:spcPts val="700"/>
              </a:spcBef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ICDE Panel Stueckelberger</a:t>
            </a:r>
          </a:p>
        </p:txBody>
      </p:sp>
      <p:sp>
        <p:nvSpPr>
          <p:cNvPr id="178" name="Title 1"/>
          <p:cNvSpPr/>
          <p:nvPr>
            <p:ph type="title"/>
          </p:nvPr>
        </p:nvSpPr>
        <p:spPr>
          <a:xfrm>
            <a:off x="785813" y="1000124"/>
            <a:ext cx="7900986" cy="785815"/>
          </a:xfrm>
          <a:prstGeom prst="rect">
            <a:avLst/>
          </a:prstGeom>
        </p:spPr>
        <p:txBody>
          <a:bodyPr/>
          <a:lstStyle/>
          <a:p>
            <a:pPr/>
            <a:r>
              <a:t>Principles for a Framework</a:t>
            </a:r>
          </a:p>
        </p:txBody>
      </p:sp>
      <p:sp>
        <p:nvSpPr>
          <p:cNvPr id="179" name="Content Placeholder 2"/>
          <p:cNvSpPr/>
          <p:nvPr>
            <p:ph type="body" idx="1"/>
          </p:nvPr>
        </p:nvSpPr>
        <p:spPr>
          <a:xfrm>
            <a:off x="785813" y="1700808"/>
            <a:ext cx="7900986" cy="4197351"/>
          </a:xfrm>
          <a:prstGeom prst="rect">
            <a:avLst/>
          </a:prstGeom>
        </p:spPr>
        <p:txBody>
          <a:bodyPr/>
          <a:lstStyle/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Measures of anonymization/pseudonymization</a:t>
            </a: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Sectorial solutions</a:t>
            </a: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Algorithm transparency</a:t>
            </a: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Right to privacy</a:t>
            </a: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Informed consent: Right to rectification, to deletion, to be forgotten</a:t>
            </a: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Principle of non-discrimination of individuals</a:t>
            </a: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Empowering students through education and access to the data</a:t>
            </a: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Avoiding hegemony in producing and using data</a:t>
            </a: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Ongoing communication with community/society outside the institution</a:t>
            </a: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User-centric approach</a:t>
            </a: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Cleaning data</a:t>
            </a: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Humans are more than data</a:t>
            </a: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Pragmatic instead of idealistic approach</a:t>
            </a: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Non-commercial use of students’ data</a:t>
            </a: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Cybersecurity: no right to share data and need for cybersecurity</a:t>
            </a:r>
          </a:p>
          <a:p>
            <a:pPr marL="250317" indent="-250317" defTabSz="667512">
              <a:spcBef>
                <a:spcPts val="400"/>
              </a:spcBef>
              <a:buFont typeface="Arial"/>
              <a:defRPr sz="1314"/>
            </a:pPr>
          </a:p>
          <a:p>
            <a:pPr marL="250317" indent="-250317" defTabSz="667512">
              <a:spcBef>
                <a:spcPts val="300"/>
              </a:spcBef>
              <a:buFont typeface="Arial"/>
              <a:defRPr sz="1314"/>
            </a:pPr>
            <a:r>
              <a:t> </a:t>
            </a:r>
          </a:p>
        </p:txBody>
      </p:sp>
      <p:sp>
        <p:nvSpPr>
          <p:cNvPr id="180" name="Date Placeholder 3"/>
          <p:cNvSpPr/>
          <p:nvPr/>
        </p:nvSpPr>
        <p:spPr>
          <a:xfrm>
            <a:off x="7367588" y="6404292"/>
            <a:ext cx="9906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spcBef>
                <a:spcPts val="700"/>
              </a:spcBef>
              <a:defRPr sz="1200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23 May 17</a:t>
            </a:r>
          </a:p>
        </p:txBody>
      </p:sp>
      <p:sp>
        <p:nvSpPr>
          <p:cNvPr id="181" name="Slide Number Placeholder 5"/>
          <p:cNvSpPr/>
          <p:nvPr>
            <p:ph type="sldNum" sz="quarter" idx="2"/>
          </p:nvPr>
        </p:nvSpPr>
        <p:spPr>
          <a:xfrm>
            <a:off x="8593227" y="6405880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Footer Placeholder 4"/>
          <p:cNvSpPr/>
          <p:nvPr/>
        </p:nvSpPr>
        <p:spPr>
          <a:xfrm>
            <a:off x="4429125" y="6404292"/>
            <a:ext cx="28575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spcBef>
                <a:spcPts val="700"/>
              </a:spcBef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ICDE Panel Stueckelberger</a:t>
            </a:r>
          </a:p>
        </p:txBody>
      </p:sp>
      <p:sp>
        <p:nvSpPr>
          <p:cNvPr id="184" name="Title 1"/>
          <p:cNvSpPr/>
          <p:nvPr>
            <p:ph type="title"/>
          </p:nvPr>
        </p:nvSpPr>
        <p:spPr>
          <a:xfrm>
            <a:off x="785813" y="1000124"/>
            <a:ext cx="7900986" cy="785815"/>
          </a:xfrm>
          <a:prstGeom prst="rect">
            <a:avLst/>
          </a:prstGeom>
        </p:spPr>
        <p:txBody>
          <a:bodyPr/>
          <a:lstStyle/>
          <a:p>
            <a:pPr/>
            <a:r>
              <a:t>Values for a Framework</a:t>
            </a:r>
          </a:p>
        </p:txBody>
      </p:sp>
      <p:sp>
        <p:nvSpPr>
          <p:cNvPr id="185" name="Content Placeholder 2"/>
          <p:cNvSpPr/>
          <p:nvPr>
            <p:ph type="body" idx="1"/>
          </p:nvPr>
        </p:nvSpPr>
        <p:spPr>
          <a:xfrm>
            <a:off x="785813" y="1928813"/>
            <a:ext cx="7900986" cy="4197351"/>
          </a:xfrm>
          <a:prstGeom prst="rect">
            <a:avLst/>
          </a:prstGeom>
        </p:spPr>
        <p:txBody>
          <a:bodyPr/>
          <a:lstStyle/>
          <a:p>
            <a:pPr/>
            <a:r>
              <a:t>Participation</a:t>
            </a:r>
          </a:p>
          <a:p>
            <a:pPr/>
            <a:r>
              <a:t>Transparency</a:t>
            </a:r>
          </a:p>
          <a:p>
            <a:pPr/>
            <a:r>
              <a:t>Responsibility (in use of power)</a:t>
            </a:r>
          </a:p>
          <a:p>
            <a:pPr/>
            <a:r>
              <a:t>Freedom of decision (of individuals)</a:t>
            </a:r>
          </a:p>
          <a:p>
            <a:pPr/>
            <a:r>
              <a:t>Cultural diversity</a:t>
            </a:r>
          </a:p>
          <a:p>
            <a:pPr/>
            <a:r>
              <a:t>Respect (e.g. of privacy)</a:t>
            </a:r>
          </a:p>
          <a:p>
            <a:pPr/>
            <a:r>
              <a:t>Equality (non-discrimination)</a:t>
            </a:r>
          </a:p>
          <a:p>
            <a:pPr/>
          </a:p>
          <a:p>
            <a:pPr marL="0" indent="0">
              <a:buSzTx/>
              <a:buNone/>
            </a:pPr>
            <a:r>
              <a:t>Dealing with dilemmas/conflicts between values</a:t>
            </a:r>
          </a:p>
        </p:txBody>
      </p:sp>
      <p:sp>
        <p:nvSpPr>
          <p:cNvPr id="186" name="Date Placeholder 3"/>
          <p:cNvSpPr/>
          <p:nvPr/>
        </p:nvSpPr>
        <p:spPr>
          <a:xfrm>
            <a:off x="7367588" y="6404292"/>
            <a:ext cx="9906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spcBef>
                <a:spcPts val="700"/>
              </a:spcBef>
              <a:defRPr sz="1200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23 May 17</a:t>
            </a:r>
          </a:p>
        </p:txBody>
      </p:sp>
      <p:sp>
        <p:nvSpPr>
          <p:cNvPr id="187" name="Slide Number Placeholder 5"/>
          <p:cNvSpPr/>
          <p:nvPr>
            <p:ph type="sldNum" sz="quarter" idx="2"/>
          </p:nvPr>
        </p:nvSpPr>
        <p:spPr>
          <a:xfrm>
            <a:off x="8593227" y="6405880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Footer Placeholder 4"/>
          <p:cNvSpPr/>
          <p:nvPr/>
        </p:nvSpPr>
        <p:spPr>
          <a:xfrm>
            <a:off x="4429125" y="6404292"/>
            <a:ext cx="28575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spcBef>
                <a:spcPts val="700"/>
              </a:spcBef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ICDE Panel Stueckelberger</a:t>
            </a:r>
          </a:p>
        </p:txBody>
      </p:sp>
      <p:sp>
        <p:nvSpPr>
          <p:cNvPr id="190" name="Title 1"/>
          <p:cNvSpPr/>
          <p:nvPr>
            <p:ph type="title"/>
          </p:nvPr>
        </p:nvSpPr>
        <p:spPr>
          <a:xfrm>
            <a:off x="785813" y="1000124"/>
            <a:ext cx="7900986" cy="785815"/>
          </a:xfrm>
          <a:prstGeom prst="rect">
            <a:avLst/>
          </a:prstGeom>
        </p:spPr>
        <p:txBody>
          <a:bodyPr/>
          <a:lstStyle>
            <a:lvl1pPr defTabSz="841247">
              <a:defRPr sz="2944"/>
            </a:lvl1pPr>
          </a:lstStyle>
          <a:p>
            <a:pPr/>
            <a:r>
              <a:t>Structure of and process for of a Framework</a:t>
            </a:r>
          </a:p>
        </p:txBody>
      </p:sp>
      <p:sp>
        <p:nvSpPr>
          <p:cNvPr id="191" name="Content Placeholder 2"/>
          <p:cNvSpPr/>
          <p:nvPr>
            <p:ph type="body" idx="1"/>
          </p:nvPr>
        </p:nvSpPr>
        <p:spPr>
          <a:xfrm>
            <a:off x="785813" y="1928813"/>
            <a:ext cx="7900986" cy="419735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200" u="sng"/>
            </a:pPr>
            <a:r>
              <a:t>Structure</a:t>
            </a:r>
          </a:p>
          <a:p>
            <a:pPr>
              <a:defRPr sz="2200"/>
            </a:pPr>
            <a:r>
              <a:t>Do we need a global framework? Yes</a:t>
            </a:r>
          </a:p>
          <a:p>
            <a:pPr>
              <a:defRPr sz="2200"/>
            </a:pPr>
            <a:r>
              <a:t>Global? Global framework with regional, sectoral and case by case adaptation</a:t>
            </a:r>
          </a:p>
          <a:p>
            <a:pPr>
              <a:defRPr sz="2200"/>
            </a:pPr>
            <a:r>
              <a:t>Co-regulation: multi-stakeholder process</a:t>
            </a:r>
          </a:p>
          <a:p>
            <a:pPr>
              <a:defRPr sz="2200"/>
            </a:pPr>
            <a:r>
              <a:t>From ethics/values to law in the framework</a:t>
            </a:r>
          </a:p>
          <a:p>
            <a:pPr marL="0" indent="0">
              <a:buSzTx/>
              <a:buNone/>
              <a:defRPr sz="2200" u="sng"/>
            </a:pPr>
            <a:r>
              <a:t>Process</a:t>
            </a:r>
          </a:p>
          <a:p>
            <a:pPr>
              <a:defRPr sz="2200"/>
            </a:pPr>
            <a:r>
              <a:t>Role of ICDE in preparing a framework proposal, with which partners?  </a:t>
            </a:r>
          </a:p>
          <a:p>
            <a:pPr>
              <a:spcBef>
                <a:spcPts val="400"/>
              </a:spcBef>
              <a:defRPr sz="2000"/>
            </a:pPr>
            <a:r>
              <a:t>Timeframe to work on a proposal? </a:t>
            </a:r>
          </a:p>
        </p:txBody>
      </p:sp>
      <p:sp>
        <p:nvSpPr>
          <p:cNvPr id="192" name="Date Placeholder 3"/>
          <p:cNvSpPr/>
          <p:nvPr/>
        </p:nvSpPr>
        <p:spPr>
          <a:xfrm>
            <a:off x="7367588" y="6404292"/>
            <a:ext cx="9906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spcBef>
                <a:spcPts val="700"/>
              </a:spcBef>
              <a:defRPr sz="1200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23 May 17</a:t>
            </a:r>
          </a:p>
        </p:txBody>
      </p:sp>
      <p:sp>
        <p:nvSpPr>
          <p:cNvPr id="193" name="Slide Number Placeholder 5"/>
          <p:cNvSpPr/>
          <p:nvPr>
            <p:ph type="sldNum" sz="quarter" idx="2"/>
          </p:nvPr>
        </p:nvSpPr>
        <p:spPr>
          <a:xfrm>
            <a:off x="8593227" y="6405880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4"/>
          <p:cNvSpPr/>
          <p:nvPr>
            <p:ph type="title"/>
          </p:nvPr>
        </p:nvSpPr>
        <p:spPr>
          <a:xfrm>
            <a:off x="683567" y="1988839"/>
            <a:ext cx="8064898" cy="2578598"/>
          </a:xfrm>
          <a:prstGeom prst="rect">
            <a:avLst/>
          </a:prstGeom>
        </p:spPr>
        <p:txBody>
          <a:bodyPr/>
          <a:lstStyle/>
          <a:p>
            <a:pPr defTabSz="557784" rtl="1">
              <a:defRPr sz="1952"/>
            </a:pPr>
            <a:r>
              <a:t>		</a:t>
            </a:r>
            <a:br/>
            <a:r>
              <a:t>	</a:t>
            </a:r>
            <a:br/>
            <a:r>
              <a:rPr>
                <a:latin typeface="+mj-lt"/>
                <a:ea typeface="+mj-ea"/>
                <a:cs typeface="+mj-cs"/>
                <a:sym typeface="Helvetica"/>
              </a:rPr>
              <a:t>شكراً جداً</a:t>
            </a:r>
            <a:r>
              <a:t> </a:t>
            </a:r>
            <a:r>
              <a:rPr sz="1220"/>
              <a:t>(Shokran Gidan)</a:t>
            </a:r>
            <a:r>
              <a:rPr sz="1464"/>
              <a:t> 		</a:t>
            </a:r>
            <a:r>
              <a:rPr>
                <a:solidFill>
                  <a:srgbClr val="FF0000"/>
                </a:solidFill>
              </a:rPr>
              <a:t>merci</a:t>
            </a:r>
            <a:r>
              <a:t> </a:t>
            </a:r>
            <a:br/>
            <a:r>
              <a:t>  </a:t>
            </a:r>
            <a:r>
              <a:rPr>
                <a:solidFill>
                  <a:srgbClr val="FF0000"/>
                </a:solidFill>
              </a:rPr>
              <a:t>thank you</a:t>
            </a:r>
            <a:r>
              <a:t> </a:t>
            </a:r>
            <a:r>
              <a:t>     teşekkürler </a:t>
            </a:r>
            <a:r>
              <a:t>	ngiyabonga	baie dankie     kealeboga        </a:t>
            </a:r>
            <a:r>
              <a:rPr sz="1708"/>
              <a:t>diolch yn fawr  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धन्यवाद</a:t>
            </a:r>
            <a:r>
              <a:t> </a:t>
            </a:r>
            <a:r>
              <a:rPr sz="1220"/>
              <a:t>(Danyavad)</a:t>
            </a:r>
            <a:r>
              <a:t> 		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謝謝</a:t>
            </a:r>
            <a:r>
              <a:t> </a:t>
            </a:r>
            <a:r>
              <a:rPr sz="1220"/>
              <a:t>(xiexie)</a:t>
            </a:r>
            <a:r>
              <a:t> </a:t>
            </a:r>
            <a:r>
              <a:t>asante sana    	 gracias </a:t>
            </a:r>
            <a:r>
              <a:t>Спасибо</a:t>
            </a:r>
            <a:r>
              <a:t> </a:t>
            </a:r>
            <a:r>
              <a:rPr sz="1220"/>
              <a:t>(spacibo)</a:t>
            </a:r>
            <a:r>
              <a:t> </a:t>
            </a:r>
            <a:r>
              <a:t>		</a:t>
            </a:r>
            <a:r>
              <a:t>danke	grazie 	</a:t>
            </a:r>
            <a:r>
              <a:t>adube	</a:t>
            </a:r>
            <a:br/>
            <a:r>
              <a:t> oshe </a:t>
            </a:r>
            <a:r>
              <a:t>	</a:t>
            </a:r>
            <a:r>
              <a:rPr sz="1708"/>
              <a:t>dankjewel</a:t>
            </a:r>
            <a:r>
              <a:t>	    obrigado/a </a:t>
            </a:r>
          </a:p>
        </p:txBody>
      </p:sp>
      <p:sp>
        <p:nvSpPr>
          <p:cNvPr id="196" name="Datumsplatzhalter 7"/>
          <p:cNvSpPr/>
          <p:nvPr/>
        </p:nvSpPr>
        <p:spPr>
          <a:xfrm>
            <a:off x="7740352" y="6404292"/>
            <a:ext cx="1189337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spcBef>
                <a:spcPts val="700"/>
              </a:spcBef>
              <a:defRPr sz="1200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23 May 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Footer Placeholder 4"/>
          <p:cNvSpPr/>
          <p:nvPr/>
        </p:nvSpPr>
        <p:spPr>
          <a:xfrm>
            <a:off x="4429125" y="6404292"/>
            <a:ext cx="28575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spcBef>
                <a:spcPts val="700"/>
              </a:spcBef>
              <a:defRPr sz="12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ICDE Panel Stueckelberger</a:t>
            </a:r>
          </a:p>
        </p:txBody>
      </p:sp>
      <p:sp>
        <p:nvSpPr>
          <p:cNvPr id="199" name="Title 1"/>
          <p:cNvSpPr/>
          <p:nvPr>
            <p:ph type="title"/>
          </p:nvPr>
        </p:nvSpPr>
        <p:spPr>
          <a:xfrm>
            <a:off x="785813" y="1000124"/>
            <a:ext cx="7900986" cy="78581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0" name="Content Placeholder 2"/>
          <p:cNvSpPr/>
          <p:nvPr>
            <p:ph type="body" idx="1"/>
          </p:nvPr>
        </p:nvSpPr>
        <p:spPr>
          <a:xfrm>
            <a:off x="785813" y="1928813"/>
            <a:ext cx="7900986" cy="4197351"/>
          </a:xfrm>
          <a:prstGeom prst="rect">
            <a:avLst/>
          </a:prstGeom>
        </p:spPr>
        <p:txBody>
          <a:bodyPr/>
          <a:lstStyle/>
          <a:p>
            <a:pPr/>
            <a:r>
              <a:t>„Educational Data Mining […] is concerned with developing methods for exploring the unique types of data that come from educational settings, and using those methods to better understand students, and the settings which they </a:t>
            </a:r>
            <a:r>
              <a:rPr b="1"/>
              <a:t>learn</a:t>
            </a:r>
            <a:r>
              <a:t> in“ (</a:t>
            </a:r>
            <a:r>
              <a:rPr u="sng">
                <a:solidFill>
                  <a:srgbClr val="E00034"/>
                </a:solidFill>
                <a:uFill>
                  <a:solidFill>
                    <a:srgbClr val="E00034"/>
                  </a:solidFill>
                </a:uFill>
                <a:hlinkClick r:id="rId2" invalidUrl="" action="" tgtFrame="" tooltip="" history="1" highlightClick="0" endSnd="0"/>
              </a:rPr>
              <a:t>www.educationaldatamining.org</a:t>
            </a:r>
            <a:r>
              <a:t>).</a:t>
            </a:r>
          </a:p>
          <a:p>
            <a:pPr/>
            <a:r>
              <a:t>"</a:t>
            </a:r>
            <a:r>
              <a:rPr b="1"/>
              <a:t>Learning analytics</a:t>
            </a:r>
            <a:r>
              <a:t> is the use of </a:t>
            </a:r>
            <a:r>
              <a:rPr u="sng">
                <a:solidFill>
                  <a:srgbClr val="E00034"/>
                </a:solidFill>
                <a:uFill>
                  <a:solidFill>
                    <a:srgbClr val="E00034"/>
                  </a:solidFill>
                </a:uFill>
                <a:hlinkClick r:id="rId3" invalidUrl="" action="" tgtFrame="" tooltip="" history="1" highlightClick="0" endSnd="0"/>
              </a:rPr>
              <a:t>intelligent data</a:t>
            </a:r>
            <a:r>
              <a:t>, learner-produced data, and analysis models to discover information and social connections for predicting and advising people's learning." </a:t>
            </a:r>
            <a:r>
              <a:rPr sz="1200"/>
              <a:t>Siemens, George. "What Are Learning Analytics?" Elearnspace, August 25, 2010. </a:t>
            </a:r>
            <a:r>
              <a:rPr sz="1200" u="sng">
                <a:solidFill>
                  <a:srgbClr val="E00034"/>
                </a:solidFill>
                <a:uFill>
                  <a:solidFill>
                    <a:srgbClr val="E00034"/>
                  </a:solidFill>
                </a:uFill>
                <a:hlinkClick r:id="rId4" invalidUrl="" action="" tgtFrame="" tooltip="" history="1" highlightClick="0" endSnd="0"/>
              </a:rPr>
              <a:t>http://www.elearnspace.org/blog/2010/08/25/what-are-learning-analytics</a:t>
            </a:r>
          </a:p>
        </p:txBody>
      </p:sp>
      <p:sp>
        <p:nvSpPr>
          <p:cNvPr id="201" name="Date Placeholder 3"/>
          <p:cNvSpPr/>
          <p:nvPr/>
        </p:nvSpPr>
        <p:spPr>
          <a:xfrm>
            <a:off x="7367588" y="6404292"/>
            <a:ext cx="9906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spcBef>
                <a:spcPts val="700"/>
              </a:spcBef>
              <a:defRPr sz="1200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23 May 17</a:t>
            </a:r>
          </a:p>
        </p:txBody>
      </p:sp>
      <p:sp>
        <p:nvSpPr>
          <p:cNvPr id="202" name="Slide Number Placeholder 5"/>
          <p:cNvSpPr/>
          <p:nvPr>
            <p:ph type="sldNum" sz="quarter" idx="2"/>
          </p:nvPr>
        </p:nvSpPr>
        <p:spPr>
          <a:xfrm>
            <a:off x="8593227" y="6405880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ésentation_GE">
  <a:themeElements>
    <a:clrScheme name="Présentation_G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4DBC"/>
      </a:accent1>
      <a:accent2>
        <a:srgbClr val="9DABE2"/>
      </a:accent2>
      <a:accent3>
        <a:srgbClr val="7AB800"/>
      </a:accent3>
      <a:accent4>
        <a:srgbClr val="F5EC5A"/>
      </a:accent4>
      <a:accent5>
        <a:srgbClr val="F5AF00"/>
      </a:accent5>
      <a:accent6>
        <a:srgbClr val="EC7A08"/>
      </a:accent6>
      <a:hlink>
        <a:srgbClr val="0000FF"/>
      </a:hlink>
      <a:folHlink>
        <a:srgbClr val="FF00FF"/>
      </a:folHlink>
    </a:clrScheme>
    <a:fontScheme name="Présentation_G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ésentation_G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6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6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ésentation_GE">
  <a:themeElements>
    <a:clrScheme name="Présentation_G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4DBC"/>
      </a:accent1>
      <a:accent2>
        <a:srgbClr val="9DABE2"/>
      </a:accent2>
      <a:accent3>
        <a:srgbClr val="7AB800"/>
      </a:accent3>
      <a:accent4>
        <a:srgbClr val="F5EC5A"/>
      </a:accent4>
      <a:accent5>
        <a:srgbClr val="F5AF00"/>
      </a:accent5>
      <a:accent6>
        <a:srgbClr val="EC7A08"/>
      </a:accent6>
      <a:hlink>
        <a:srgbClr val="0000FF"/>
      </a:hlink>
      <a:folHlink>
        <a:srgbClr val="FF00FF"/>
      </a:folHlink>
    </a:clrScheme>
    <a:fontScheme name="Présentation_G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ésentation_G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6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6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